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Hub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Alok G., Ziyang Q., Tyler V.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Why Lecture Hub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Features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Schedule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Expectations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Improve user experience of lectures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Lecturer - Controls the presentation with their smartphone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Audience - Follow along with the slides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Associate particular slides or bullet points with custom notes, or media, such as pictures, videos, or audio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Lecture Hub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/>
              <a:t>Features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Lecturer - Control the presentation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Lecturer - Markups, shared with everyone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Audience - Local Markups, Recording the lecture when he/she needs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Lecturer - start Interaction (quizzes, survey, votings)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/>
              <a:t>Schedule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Feb 8th - Feb 14th: Research required technologies and familiarize ourselves with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Feb 15th - Feb 18th: Design the logic and build the app’s skeleton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Feb 19th - Feb 22nd: Establish the connection between the app and computer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Feb 23nd - Feb 26th: Complete the real-time drawing/note-writing &amp; recording of the audio files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Feb 27th - March1st: Complete the  interaction functions during lectures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March 2nd - March 9th: Fix final bug fixes, create final report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"/>
              <a:t>Expectations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064475"/>
            <a:ext cx="8520599" cy="399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Ideal Outcome: Complete all features, incorporate the wireless networking to ensure students and teachers are always connected - notes/audio files/pictures/videos are all synchronized between devices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Realistic Outcome: Establish the networking connection between the phone and the laptop, and then establish one of the key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Worst case Outcome: We have an application that allows students to save audio files for notes and reference it for more in-depth explanations of bullets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comments and feedbacks are welcomed.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