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7301E-4773-4FA5-87AF-48BF203B091A}" type="datetimeFigureOut">
              <a:rPr lang="ko-KR" altLang="en-US" smtClean="0"/>
              <a:t>2017-08-17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71159-6C08-4D96-A53C-4DC59D063A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8536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7301E-4773-4FA5-87AF-48BF203B091A}" type="datetimeFigureOut">
              <a:rPr lang="ko-KR" altLang="en-US" smtClean="0"/>
              <a:t>2017-08-17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71159-6C08-4D96-A53C-4DC59D063A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3878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7301E-4773-4FA5-87AF-48BF203B091A}" type="datetimeFigureOut">
              <a:rPr lang="ko-KR" altLang="en-US" smtClean="0"/>
              <a:t>2017-08-17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71159-6C08-4D96-A53C-4DC59D063A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9580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7301E-4773-4FA5-87AF-48BF203B091A}" type="datetimeFigureOut">
              <a:rPr lang="ko-KR" altLang="en-US" smtClean="0"/>
              <a:t>2017-08-17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71159-6C08-4D96-A53C-4DC59D063A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0884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7301E-4773-4FA5-87AF-48BF203B091A}" type="datetimeFigureOut">
              <a:rPr lang="ko-KR" altLang="en-US" smtClean="0"/>
              <a:t>2017-08-17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71159-6C08-4D96-A53C-4DC59D063A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5916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7301E-4773-4FA5-87AF-48BF203B091A}" type="datetimeFigureOut">
              <a:rPr lang="ko-KR" altLang="en-US" smtClean="0"/>
              <a:t>2017-08-17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71159-6C08-4D96-A53C-4DC59D063A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8974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7301E-4773-4FA5-87AF-48BF203B091A}" type="datetimeFigureOut">
              <a:rPr lang="ko-KR" altLang="en-US" smtClean="0"/>
              <a:t>2017-08-17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71159-6C08-4D96-A53C-4DC59D063A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2709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7301E-4773-4FA5-87AF-48BF203B091A}" type="datetimeFigureOut">
              <a:rPr lang="ko-KR" altLang="en-US" smtClean="0"/>
              <a:t>2017-08-17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71159-6C08-4D96-A53C-4DC59D063A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751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7301E-4773-4FA5-87AF-48BF203B091A}" type="datetimeFigureOut">
              <a:rPr lang="ko-KR" altLang="en-US" smtClean="0"/>
              <a:t>2017-08-17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71159-6C08-4D96-A53C-4DC59D063A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055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7301E-4773-4FA5-87AF-48BF203B091A}" type="datetimeFigureOut">
              <a:rPr lang="ko-KR" altLang="en-US" smtClean="0"/>
              <a:t>2017-08-17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71159-6C08-4D96-A53C-4DC59D063A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8972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7301E-4773-4FA5-87AF-48BF203B091A}" type="datetimeFigureOut">
              <a:rPr lang="ko-KR" altLang="en-US" smtClean="0"/>
              <a:t>2017-08-17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71159-6C08-4D96-A53C-4DC59D063A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2378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7301E-4773-4FA5-87AF-48BF203B091A}" type="datetimeFigureOut">
              <a:rPr lang="ko-KR" altLang="en-US" smtClean="0"/>
              <a:t>2017-08-17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F71159-6C08-4D96-A53C-4DC59D063A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991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t="10747"/>
          <a:stretch/>
        </p:blipFill>
        <p:spPr>
          <a:xfrm>
            <a:off x="0" y="861646"/>
            <a:ext cx="12192000" cy="5837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598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rcRect t="10623"/>
          <a:stretch/>
        </p:blipFill>
        <p:spPr>
          <a:xfrm>
            <a:off x="0" y="870438"/>
            <a:ext cx="12487922" cy="5987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286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t="10623"/>
          <a:stretch/>
        </p:blipFill>
        <p:spPr>
          <a:xfrm>
            <a:off x="0" y="870438"/>
            <a:ext cx="12487922" cy="5987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286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t="10754"/>
          <a:stretch/>
        </p:blipFill>
        <p:spPr>
          <a:xfrm>
            <a:off x="0" y="879231"/>
            <a:ext cx="12487924" cy="5978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940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t="11149"/>
          <a:stretch/>
        </p:blipFill>
        <p:spPr>
          <a:xfrm>
            <a:off x="0" y="905608"/>
            <a:ext cx="12487924" cy="5952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8272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t="10886"/>
          <a:stretch/>
        </p:blipFill>
        <p:spPr>
          <a:xfrm>
            <a:off x="0" y="888023"/>
            <a:ext cx="12487924" cy="5969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7867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t="11149"/>
          <a:stretch/>
        </p:blipFill>
        <p:spPr>
          <a:xfrm>
            <a:off x="0" y="905608"/>
            <a:ext cx="12487924" cy="5952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8184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와이드스크린</PresentationFormat>
  <Paragraphs>0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2</cp:revision>
  <dcterms:created xsi:type="dcterms:W3CDTF">2017-08-14T09:03:18Z</dcterms:created>
  <dcterms:modified xsi:type="dcterms:W3CDTF">2017-08-17T05:04:19Z</dcterms:modified>
</cp:coreProperties>
</file>