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219" y="6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2619" y="2801493"/>
            <a:ext cx="3286760" cy="833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341120"/>
            <a:ext cx="5029835" cy="348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47604" y="6195059"/>
            <a:ext cx="1421891" cy="4434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6297"/>
            <a:ext cx="24936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8" y="1341120"/>
            <a:ext cx="5189855" cy="149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2981" y="2579952"/>
            <a:ext cx="568452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t>포트폴리오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1602980" y="3752443"/>
            <a:ext cx="304522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('AI 개발자',)</a:t>
            </a:r>
          </a:p>
        </p:txBody>
      </p:sp>
      <p:sp>
        <p:nvSpPr>
          <p:cNvPr id="11" name="object 3"/>
          <p:cNvSpPr txBox="1"/>
          <p:nvPr/>
        </p:nvSpPr>
        <p:spPr>
          <a:xfrm>
            <a:off x="1602980" y="4313778"/>
            <a:ext cx="304522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('권기범',)</a:t>
            </a:r>
          </a:p>
        </p:txBody>
      </p:sp>
      <p:sp>
        <p:nvSpPr>
          <p:cNvPr id="12" name="object 3"/>
          <p:cNvSpPr txBox="1"/>
          <p:nvPr/>
        </p:nvSpPr>
        <p:spPr>
          <a:xfrm>
            <a:off x="1602980" y="5638800"/>
            <a:ext cx="21399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('010-2464-5954',)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4" y="2942971"/>
            <a:ext cx="191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t>포트폴리오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854" y="3573907"/>
            <a:ext cx="21399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('AI 개발자',)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8854" y="4020692"/>
            <a:ext cx="25800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t>('권기범',)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8854" y="4468748"/>
            <a:ext cx="2286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t>('010-2464-5954',)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8854" y="4915278"/>
            <a:ext cx="19234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t>포트폴리오</a:t>
            </a:r>
          </a:p>
        </p:txBody>
      </p:sp>
      <p:sp>
        <p:nvSpPr>
          <p:cNvPr id="8" name="object 8"/>
          <p:cNvSpPr/>
          <p:nvPr/>
        </p:nvSpPr>
        <p:spPr>
          <a:xfrm>
            <a:off x="9299143" y="728674"/>
            <a:ext cx="1497965" cy="2189480"/>
          </a:xfrm>
          <a:custGeom>
            <a:avLst/>
            <a:gdLst/>
            <a:ahLst/>
            <a:cxnLst/>
            <a:rect l="l" t="t" r="r" b="b"/>
            <a:pathLst>
              <a:path w="1497965" h="2189480">
                <a:moveTo>
                  <a:pt x="997165" y="497763"/>
                </a:moveTo>
                <a:lnTo>
                  <a:pt x="986815" y="449973"/>
                </a:lnTo>
                <a:lnTo>
                  <a:pt x="957884" y="408355"/>
                </a:lnTo>
                <a:lnTo>
                  <a:pt x="569264" y="35483"/>
                </a:lnTo>
                <a:lnTo>
                  <a:pt x="526427" y="8343"/>
                </a:lnTo>
                <a:lnTo>
                  <a:pt x="478218" y="0"/>
                </a:lnTo>
                <a:lnTo>
                  <a:pt x="430403" y="10312"/>
                </a:lnTo>
                <a:lnTo>
                  <a:pt x="388797" y="39179"/>
                </a:lnTo>
                <a:lnTo>
                  <a:pt x="35483" y="407593"/>
                </a:lnTo>
                <a:lnTo>
                  <a:pt x="8331" y="450354"/>
                </a:lnTo>
                <a:lnTo>
                  <a:pt x="0" y="498525"/>
                </a:lnTo>
                <a:lnTo>
                  <a:pt x="10350" y="546328"/>
                </a:lnTo>
                <a:lnTo>
                  <a:pt x="39293" y="587933"/>
                </a:lnTo>
                <a:lnTo>
                  <a:pt x="427913" y="960805"/>
                </a:lnTo>
                <a:lnTo>
                  <a:pt x="470738" y="987958"/>
                </a:lnTo>
                <a:lnTo>
                  <a:pt x="518947" y="996302"/>
                </a:lnTo>
                <a:lnTo>
                  <a:pt x="566762" y="985989"/>
                </a:lnTo>
                <a:lnTo>
                  <a:pt x="608380" y="957122"/>
                </a:lnTo>
                <a:lnTo>
                  <a:pt x="961694" y="588695"/>
                </a:lnTo>
                <a:lnTo>
                  <a:pt x="988834" y="545947"/>
                </a:lnTo>
                <a:lnTo>
                  <a:pt x="997165" y="497763"/>
                </a:lnTo>
                <a:close/>
              </a:path>
              <a:path w="1497965" h="2189480">
                <a:moveTo>
                  <a:pt x="1497799" y="1690573"/>
                </a:moveTo>
                <a:lnTo>
                  <a:pt x="1487449" y="1642757"/>
                </a:lnTo>
                <a:lnTo>
                  <a:pt x="1458518" y="1601139"/>
                </a:lnTo>
                <a:lnTo>
                  <a:pt x="1069898" y="1228280"/>
                </a:lnTo>
                <a:lnTo>
                  <a:pt x="1027061" y="1201127"/>
                </a:lnTo>
                <a:lnTo>
                  <a:pt x="978852" y="1192796"/>
                </a:lnTo>
                <a:lnTo>
                  <a:pt x="931037" y="1203147"/>
                </a:lnTo>
                <a:lnTo>
                  <a:pt x="889431" y="1232077"/>
                </a:lnTo>
                <a:lnTo>
                  <a:pt x="536117" y="1600390"/>
                </a:lnTo>
                <a:lnTo>
                  <a:pt x="508965" y="1643214"/>
                </a:lnTo>
                <a:lnTo>
                  <a:pt x="500634" y="1691424"/>
                </a:lnTo>
                <a:lnTo>
                  <a:pt x="510984" y="1739239"/>
                </a:lnTo>
                <a:lnTo>
                  <a:pt x="539927" y="1780844"/>
                </a:lnTo>
                <a:lnTo>
                  <a:pt x="928547" y="2153716"/>
                </a:lnTo>
                <a:lnTo>
                  <a:pt x="971372" y="2180869"/>
                </a:lnTo>
                <a:lnTo>
                  <a:pt x="1019581" y="2189200"/>
                </a:lnTo>
                <a:lnTo>
                  <a:pt x="1067396" y="2178850"/>
                </a:lnTo>
                <a:lnTo>
                  <a:pt x="1109014" y="2149906"/>
                </a:lnTo>
                <a:lnTo>
                  <a:pt x="1462328" y="1781606"/>
                </a:lnTo>
                <a:lnTo>
                  <a:pt x="1489468" y="1738782"/>
                </a:lnTo>
                <a:lnTo>
                  <a:pt x="1497799" y="1690573"/>
                </a:lnTo>
                <a:close/>
              </a:path>
            </a:pathLst>
          </a:custGeom>
          <a:solidFill>
            <a:srgbClr val="DA291C"/>
          </a:solidFill>
        </p:spPr>
        <p:txBody>
          <a:bodyPr wrap="square" lIns="0" tIns="0" rIns="0" bIns="0" rtlCol="0"/>
          <a:lstStyle/>
          <a:p>
            <a:r>
              <a:t>('AI 개발자',)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8854" y="1006855"/>
            <a:ext cx="4682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t>('권기범',)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28850" y="1462529"/>
            <a:ext cx="64863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t>('010-2464-5954',)</a:t>
            </a:r>
          </a:p>
        </p:txBody>
      </p:sp>
      <p:sp>
        <p:nvSpPr>
          <p:cNvPr id="12" name="object 12"/>
          <p:cNvSpPr/>
          <p:nvPr/>
        </p:nvSpPr>
        <p:spPr>
          <a:xfrm>
            <a:off x="5928360" y="3166872"/>
            <a:ext cx="0" cy="2171700"/>
          </a:xfrm>
          <a:custGeom>
            <a:avLst/>
            <a:gdLst/>
            <a:ahLst/>
            <a:cxnLst/>
            <a:rect l="l" t="t" r="r" b="b"/>
            <a:pathLst>
              <a:path h="2171700">
                <a:moveTo>
                  <a:pt x="0" y="0"/>
                </a:moveTo>
                <a:lnTo>
                  <a:pt x="0" y="217170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r>
              <a:t>EXPERIENCE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45377" y="2942971"/>
            <a:ext cx="1370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t>('이거 해봄',)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45377" y="3573907"/>
            <a:ext cx="16002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('이거 해봄',)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45377" y="4020694"/>
            <a:ext cx="13379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t>('이거 해봄',)</a:t>
            </a:r>
          </a:p>
        </p:txBody>
      </p:sp>
      <p:sp>
        <p:nvSpPr>
          <p:cNvPr id="16" name="object 16"/>
          <p:cNvSpPr/>
          <p:nvPr/>
        </p:nvSpPr>
        <p:spPr>
          <a:xfrm>
            <a:off x="821437" y="1339595"/>
            <a:ext cx="4690745" cy="0"/>
          </a:xfrm>
          <a:custGeom>
            <a:avLst/>
            <a:gdLst/>
            <a:ahLst/>
            <a:cxnLst/>
            <a:rect l="l" t="t" r="r" b="b"/>
            <a:pathLst>
              <a:path w="4690745">
                <a:moveTo>
                  <a:pt x="0" y="0"/>
                </a:moveTo>
                <a:lnTo>
                  <a:pt x="4690489" y="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r>
              <a:t>('이거 해봄',)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D065F5-FF3F-CE58-DE00-43D65F25089E}"/>
              </a:ext>
            </a:extLst>
          </p:cNvPr>
          <p:cNvSpPr/>
          <p:nvPr/>
        </p:nvSpPr>
        <p:spPr>
          <a:xfrm>
            <a:off x="9508125" y="1194649"/>
            <a:ext cx="1080000" cy="14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포트폴리오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10664"/>
            <a:ext cx="17564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('AI 개발자',)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1918716"/>
            <a:ext cx="4647565" cy="0"/>
          </a:xfrm>
          <a:custGeom>
            <a:avLst/>
            <a:gdLst/>
            <a:ahLst/>
            <a:cxnLst/>
            <a:rect l="l" t="t" r="r" b="b"/>
            <a:pathLst>
              <a:path w="4647565">
                <a:moveTo>
                  <a:pt x="0" y="0"/>
                </a:moveTo>
                <a:lnTo>
                  <a:pt x="4647438" y="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r>
              <a:t>('권기범',)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25341" y="3176366"/>
            <a:ext cx="49364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t>('010-2464-5954',)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97660" y="3875655"/>
            <a:ext cx="7035165" cy="35843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r>
              <a:t>포트폴리오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포트폴리오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916939" y="1341120"/>
            <a:ext cx="5029835" cy="2207656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r>
              <a:t>('AI 개발자',)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1918716"/>
            <a:ext cx="4647565" cy="0"/>
          </a:xfrm>
          <a:custGeom>
            <a:avLst/>
            <a:gdLst/>
            <a:ahLst/>
            <a:cxnLst/>
            <a:rect l="l" t="t" r="r" b="b"/>
            <a:pathLst>
              <a:path w="4647565">
                <a:moveTo>
                  <a:pt x="0" y="0"/>
                </a:moveTo>
                <a:lnTo>
                  <a:pt x="4647438" y="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r>
              <a:t>('권기범',)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42050" y="3029534"/>
            <a:ext cx="12255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t>('010-2464-5954',)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2050" y="3430458"/>
            <a:ext cx="2773680" cy="638636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r>
              <a:t>포트폴리오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포트폴리오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1985" y="4159122"/>
            <a:ext cx="1750060" cy="47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t>('AI 개발자',)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84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Malgun Gothic</vt:lpstr>
      <vt:lpstr>Malgun Gothic</vt:lpstr>
      <vt:lpstr>Arial</vt:lpstr>
      <vt:lpstr>Calibri</vt:lpstr>
      <vt:lpstr>Times New Roman</vt:lpstr>
      <vt:lpstr>Office Theme</vt:lpstr>
      <vt:lpstr>PowerPoint 프레젠테이션</vt:lpstr>
      <vt:lpstr>지원자 {applicant_name} 입니다.</vt:lpstr>
      <vt:lpstr>VISION</vt:lpstr>
      <vt:lpstr>PROJECT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</dc:creator>
  <cp:lastModifiedBy>권기범</cp:lastModifiedBy>
  <cp:revision>69</cp:revision>
  <dcterms:created xsi:type="dcterms:W3CDTF">2025-04-27T15:34:58Z</dcterms:created>
  <dcterms:modified xsi:type="dcterms:W3CDTF">2025-04-28T07:33:09Z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2025-04-27T00:00:00Z</vt:filetime>
  </property>
  <property fmtid="{D5CDD505-2E9C-101B-9397-08002B2CF9AE}" pid="3" name="Creator">
    <vt:lpwstr>Microsoft® PowerPoint® Microsoft 365�</vt:lpwstr>
  </property>
  <property fmtid="{D5CDD505-2E9C-101B-9397-08002B2CF9AE}" pid="4" name="LastSaved">
    <vt:filetime>2025-04-27T00:00:00Z</vt:filetime>
  </property>
  <property fmtid="{D5CDD505-2E9C-101B-9397-08002B2CF9AE}" pid="5" name="Producer">
    <vt:lpwstr>GPL Ghostscript 9.26</vt:lpwstr>
  </property>
</Properties>
</file>