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0" r:id="rId2"/>
    <p:sldId id="257" r:id="rId3"/>
    <p:sldId id="256" r:id="rId4"/>
    <p:sldId id="258" r:id="rId5"/>
    <p:sldId id="261" r:id="rId6"/>
    <p:sldId id="262" r:id="rId7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325" userDrawn="1">
          <p15:clr>
            <a:srgbClr val="A4A3A4"/>
          </p15:clr>
        </p15:guide>
        <p15:guide id="6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13" y="58"/>
      </p:cViewPr>
      <p:guideLst>
        <p:guide orient="horz" pos="2160"/>
        <p:guide pos="3840"/>
        <p:guide orient="horz" pos="572"/>
        <p:guide orient="horz" pos="3974"/>
        <p:guide pos="325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91DA7-4B1C-4BC8-BC1D-1A41EF53C3F4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7A938-19EB-499F-84D9-90CE6C379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66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0C896-6840-44C8-9D8D-45B7C345986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OTF Medium" panose="020B0600000101010101" pitchFamily="34" charset="-127"/>
              <a:ea typeface="삼성긴고딕OTF Medium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8983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081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414"/>
            <a:ext cx="2844800" cy="365125"/>
          </a:xfrm>
          <a:prstGeom prst="rect">
            <a:avLst/>
          </a:prstGeom>
        </p:spPr>
        <p:txBody>
          <a:bodyPr lIns="91406" tIns="45703" rIns="91406" bIns="45703"/>
          <a:lstStyle>
            <a:lvl1pPr>
              <a:defRPr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fld id="{59F2A110-58ED-4D5F-B840-D191C01796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572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3908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fld id="{830BBBEC-6057-4B44-93A5-114F0B68C7C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-3908" y="0"/>
            <a:ext cx="12195908" cy="1105318"/>
            <a:chOff x="3908" y="260648"/>
            <a:chExt cx="12184184" cy="1105318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3908" y="260648"/>
              <a:ext cx="12184184" cy="8953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25824" y="385783"/>
              <a:ext cx="1488809" cy="75924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93608" y="385782"/>
              <a:ext cx="563129" cy="51538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9045" b="1"/>
            <a:stretch/>
          </p:blipFill>
          <p:spPr>
            <a:xfrm>
              <a:off x="8595890" y="260648"/>
              <a:ext cx="602527" cy="421279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6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43418" y="487256"/>
              <a:ext cx="346605" cy="248652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7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32518" y="474042"/>
              <a:ext cx="295881" cy="21226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>
            <a:blip r:embed="rId8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45683" y="681927"/>
              <a:ext cx="580717" cy="43899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 userDrawn="1"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3504" b="1"/>
            <a:stretch/>
          </p:blipFill>
          <p:spPr>
            <a:xfrm rot="5400000" flipV="1">
              <a:off x="8162709" y="631522"/>
              <a:ext cx="451895" cy="1016993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 userDrawn="1"/>
          </p:nvPicPr>
          <p:blipFill>
            <a:blip r:embed="rId6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20470" y="385783"/>
              <a:ext cx="282893" cy="20294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 userDrawn="1"/>
          </p:nvPicPr>
          <p:blipFill>
            <a:blip r:embed="rId7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8969284" y="769875"/>
              <a:ext cx="297793" cy="278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81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2F4FF-052B-46FD-B710-226D964F7DBC}" type="datetimeFigureOut">
              <a:rPr lang="ko-KR" altLang="en-US" smtClean="0"/>
              <a:t>2025-04-21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7E6A-1723-4AD4-B086-FBA020CA58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80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e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372077" y="5964243"/>
            <a:ext cx="3486048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77982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263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+mn-cs"/>
              </a:rPr>
              <a:t>2025.  </a:t>
            </a:r>
            <a:r>
              <a:rPr lang="en-US" altLang="ko-KR" sz="2000" b="1" spc="-263" noProof="0" dirty="0" smtClean="0">
                <a:solidFill>
                  <a:prstClr val="white">
                    <a:lumMod val="50000"/>
                  </a:prst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04</a:t>
            </a:r>
            <a:endParaRPr kumimoji="0" lang="en-US" altLang="ko-KR" sz="2000" b="1" i="0" u="none" strike="noStrike" kern="1200" cap="none" spc="-263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삼성긴고딕OTF Medium" panose="020B0600000101010101" pitchFamily="34" charset="-127"/>
              <a:ea typeface="삼성긴고딕OTF Medium" panose="020B0600000101010101" pitchFamily="34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064942"/>
            <a:ext cx="12192000" cy="1487768"/>
          </a:xfrm>
          <a:prstGeom prst="rect">
            <a:avLst/>
          </a:prstGeom>
          <a:solidFill>
            <a:srgbClr val="F2F2F2">
              <a:alpha val="502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삼성긴고딕OTF Bold" panose="020B0600000101010101" pitchFamily="34" charset="-127"/>
              <a:ea typeface="삼성긴고딕OTF Bold" panose="020B0600000101010101" pitchFamily="34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8036" y="2377956"/>
            <a:ext cx="10991353" cy="830962"/>
          </a:xfrm>
          <a:prstGeom prst="rect">
            <a:avLst/>
          </a:prstGeom>
          <a:noFill/>
        </p:spPr>
        <p:txBody>
          <a:bodyPr wrap="square" lIns="91406" tIns="45703" rIns="91406" bIns="45703">
            <a:spAutoFit/>
          </a:bodyPr>
          <a:lstStyle/>
          <a:p>
            <a:pPr marL="0" marR="0" lvl="0" indent="0" algn="ctr" defTabSz="9597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spc="-185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70C0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OTF ExtraBold" panose="020B0600000101010101" pitchFamily="34" charset="-127"/>
                <a:ea typeface="삼성긴고딕OTF ExtraBold" panose="020B0600000101010101" pitchFamily="34" charset="-127"/>
                <a:cs typeface="Arial" panose="020B0604020202020204" pitchFamily="34" charset="0"/>
              </a:rPr>
              <a:t>자율</a:t>
            </a:r>
            <a:r>
              <a:rPr lang="en-US" altLang="ko-KR" sz="4800" spc="-185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70C0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OTF ExtraBold" panose="020B0600000101010101" pitchFamily="34" charset="-127"/>
                <a:ea typeface="삼성긴고딕OTF ExtraBold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ko-KR" altLang="en-US" sz="4800" spc="-185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70C0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OTF ExtraBold" panose="020B0600000101010101" pitchFamily="34" charset="-127"/>
                <a:ea typeface="삼성긴고딕OTF ExtraBold" panose="020B0600000101010101" pitchFamily="34" charset="-127"/>
                <a:cs typeface="Arial" panose="020B0604020202020204" pitchFamily="34" charset="0"/>
              </a:rPr>
              <a:t>프로젝트 </a:t>
            </a:r>
            <a:r>
              <a:rPr lang="en-US" altLang="ko-KR" sz="4800" spc="-185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70C0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OTF ExtraBold" panose="020B0600000101010101" pitchFamily="34" charset="-127"/>
                <a:ea typeface="삼성긴고딕OTF ExtraBold" panose="020B0600000101010101" pitchFamily="34" charset="-127"/>
                <a:cs typeface="Arial" panose="020B0604020202020204" pitchFamily="34" charset="0"/>
              </a:rPr>
              <a:t>Field Trip </a:t>
            </a:r>
            <a:r>
              <a:rPr lang="ko-KR" altLang="en-US" sz="4800" spc="-185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70C0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OTF ExtraBold" panose="020B0600000101010101" pitchFamily="34" charset="-127"/>
                <a:ea typeface="삼성긴고딕OTF ExtraBold" panose="020B0600000101010101" pitchFamily="34" charset="-127"/>
                <a:cs typeface="Arial" panose="020B0604020202020204" pitchFamily="34" charset="0"/>
              </a:rPr>
              <a:t>활동 보고서</a:t>
            </a:r>
            <a:endParaRPr kumimoji="0" lang="en-US" altLang="ko-KR" sz="4800" b="0" i="0" u="none" strike="noStrike" kern="1200" cap="none" spc="-185" normalizeH="0" baseline="0" noProof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0070C0"/>
              </a:solidFill>
              <a:effectLst>
                <a:outerShdw blurRad="25400" dist="38100" dir="5400000" algn="t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삼성긴고딕OTF ExtraBold" panose="020B0600000101010101" pitchFamily="34" charset="-127"/>
              <a:ea typeface="삼성긴고딕OTF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3517" y="96983"/>
            <a:ext cx="11990717" cy="663632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76200">
                <a:solidFill>
                  <a:srgbClr val="4F81BD"/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OTF Medium" panose="020B0600000101010101" pitchFamily="34" charset="-127"/>
              <a:ea typeface="삼성긴고딕OTF Medium" panose="020B0600000101010101" pitchFamily="34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5454" y="650126"/>
            <a:ext cx="2022659" cy="49996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3517" y="67487"/>
            <a:ext cx="11990717" cy="663632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76200">
                <a:solidFill>
                  <a:srgbClr val="4F81BD"/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OTF Medium" panose="020B0600000101010101" pitchFamily="34" charset="-127"/>
              <a:ea typeface="삼성긴고딕OTF Medium" panose="020B0600000101010101" pitchFamily="34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6858" y="3821230"/>
            <a:ext cx="8625013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대전 </a:t>
            </a:r>
            <a:r>
              <a:rPr lang="en-US" altLang="ko-KR" sz="2800" b="1" dirty="0" smtClean="0">
                <a:solidFill>
                  <a:prstClr val="black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B101</a:t>
            </a:r>
            <a:r>
              <a:rPr lang="ko-KR" altLang="en-US" sz="2800" b="1" dirty="0" smtClean="0">
                <a:solidFill>
                  <a:prstClr val="black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팀 </a:t>
            </a:r>
            <a:endParaRPr lang="en-US" altLang="ko-KR" sz="2800" b="1" dirty="0" smtClean="0">
              <a:solidFill>
                <a:prstClr val="black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권기범</a:t>
            </a:r>
            <a:r>
              <a:rPr lang="en-US" altLang="ko-KR" sz="2000" b="1" dirty="0" smtClean="0">
                <a:solidFill>
                  <a:prstClr val="black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(</a:t>
            </a:r>
            <a:r>
              <a:rPr lang="ko-KR" altLang="en-US" sz="2000" b="1" dirty="0" smtClean="0">
                <a:solidFill>
                  <a:prstClr val="black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팀장</a:t>
            </a:r>
            <a:r>
              <a:rPr lang="en-US" altLang="ko-KR" sz="2000" b="1" dirty="0" smtClean="0">
                <a:solidFill>
                  <a:prstClr val="black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),</a:t>
            </a:r>
            <a:r>
              <a:rPr lang="ko-KR" altLang="en-US" sz="2000" b="1" dirty="0">
                <a:solidFill>
                  <a:prstClr val="black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 </a:t>
            </a:r>
            <a:r>
              <a:rPr lang="ko-KR" altLang="en-US" sz="2000" b="1" dirty="0" err="1" smtClean="0">
                <a:solidFill>
                  <a:prstClr val="black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조다민</a:t>
            </a:r>
            <a:r>
              <a:rPr lang="en-US" altLang="ko-KR" sz="2000" b="1" dirty="0" smtClean="0">
                <a:solidFill>
                  <a:prstClr val="black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, </a:t>
            </a:r>
            <a:r>
              <a:rPr lang="ko-KR" altLang="en-US" sz="2000" b="1" dirty="0" err="1" smtClean="0">
                <a:solidFill>
                  <a:prstClr val="black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남우재</a:t>
            </a:r>
            <a:r>
              <a:rPr lang="en-US" altLang="ko-KR" sz="2000" b="1" dirty="0" smtClean="0">
                <a:solidFill>
                  <a:prstClr val="black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, </a:t>
            </a:r>
            <a:r>
              <a:rPr lang="ko-KR" altLang="en-US" sz="2000" b="1" dirty="0" smtClean="0">
                <a:solidFill>
                  <a:prstClr val="black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김선진</a:t>
            </a:r>
            <a:r>
              <a:rPr lang="en-US" altLang="ko-KR" sz="2000" b="1" dirty="0" smtClean="0">
                <a:solidFill>
                  <a:prstClr val="black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, </a:t>
            </a:r>
            <a:r>
              <a:rPr lang="ko-KR" altLang="en-US" sz="2000" b="1" dirty="0" err="1" smtClean="0">
                <a:solidFill>
                  <a:prstClr val="black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정윤선</a:t>
            </a:r>
            <a:r>
              <a:rPr lang="en-US" altLang="ko-KR" sz="2000" b="1" dirty="0" smtClean="0">
                <a:solidFill>
                  <a:prstClr val="black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, </a:t>
            </a:r>
            <a:r>
              <a:rPr lang="ko-KR" altLang="en-US" sz="2000" b="1" dirty="0" smtClean="0">
                <a:solidFill>
                  <a:prstClr val="black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신경원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7" y="578655"/>
            <a:ext cx="1127019" cy="79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64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Pioneering Research and Innovation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Commitment to Ethical AI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Partnerships and Collaborations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Vision for OpenAI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Engaging Call to 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07346"/>
              </p:ext>
            </p:extLst>
          </p:nvPr>
        </p:nvGraphicFramePr>
        <p:xfrm>
          <a:off x="515937" y="1121434"/>
          <a:ext cx="11168064" cy="51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016">
                  <a:extLst>
                    <a:ext uri="{9D8B030D-6E8A-4147-A177-3AD203B41FA5}">
                      <a16:colId xmlns:a16="http://schemas.microsoft.com/office/drawing/2014/main" val="1694474280"/>
                    </a:ext>
                  </a:extLst>
                </a:gridCol>
                <a:gridCol w="2792016">
                  <a:extLst>
                    <a:ext uri="{9D8B030D-6E8A-4147-A177-3AD203B41FA5}">
                      <a16:colId xmlns:a16="http://schemas.microsoft.com/office/drawing/2014/main" val="636234404"/>
                    </a:ext>
                  </a:extLst>
                </a:gridCol>
                <a:gridCol w="2792016">
                  <a:extLst>
                    <a:ext uri="{9D8B030D-6E8A-4147-A177-3AD203B41FA5}">
                      <a16:colId xmlns:a16="http://schemas.microsoft.com/office/drawing/2014/main" val="2779788137"/>
                    </a:ext>
                  </a:extLst>
                </a:gridCol>
                <a:gridCol w="2792016">
                  <a:extLst>
                    <a:ext uri="{9D8B030D-6E8A-4147-A177-3AD203B41FA5}">
                      <a16:colId xmlns:a16="http://schemas.microsoft.com/office/drawing/2014/main" val="1356191095"/>
                    </a:ext>
                  </a:extLst>
                </a:gridCol>
              </a:tblGrid>
              <a:tr h="910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 smtClean="0">
                          <a:solidFill>
                            <a:schemeClr val="tx1"/>
                          </a:solidFill>
                          <a:latin typeface="삼성긴고딕 Bold" pitchFamily="50" charset="-127"/>
                          <a:ea typeface="삼성긴고딕 Bold" pitchFamily="50" charset="-127"/>
                        </a:rPr>
                        <a:t>팀정보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삼성긴고딕 Bold" pitchFamily="50" charset="-127"/>
                        <a:ea typeface="삼성긴고딕 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  <a:latin typeface="삼성긴고딕 Bold" pitchFamily="50" charset="-127"/>
                          <a:ea typeface="삼성긴고딕 Bold" pitchFamily="50" charset="-127"/>
                        </a:rPr>
                        <a:t>팀 구성원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삼성긴고딕 Bold" pitchFamily="50" charset="-127"/>
                        <a:ea typeface="삼성긴고딕 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 smtClean="0">
                          <a:solidFill>
                            <a:schemeClr val="tx1"/>
                          </a:solidFill>
                          <a:latin typeface="삼성긴고딕 Bold" pitchFamily="50" charset="-127"/>
                          <a:ea typeface="삼성긴고딕 Bold" pitchFamily="50" charset="-127"/>
                        </a:rPr>
                        <a:t>방문지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삼성긴고딕 Bold" pitchFamily="50" charset="-127"/>
                        <a:ea typeface="삼성긴고딕 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  <a:latin typeface="삼성긴고딕 Bold" pitchFamily="50" charset="-127"/>
                          <a:ea typeface="삼성긴고딕 Bold" pitchFamily="50" charset="-127"/>
                        </a:rPr>
                        <a:t>방문 목적</a:t>
                      </a:r>
                      <a:endParaRPr lang="en-US" altLang="ko-KR" sz="2800" dirty="0">
                        <a:solidFill>
                          <a:schemeClr val="tx1"/>
                        </a:solidFill>
                        <a:latin typeface="삼성긴고딕 Bold" pitchFamily="50" charset="-127"/>
                        <a:ea typeface="삼성긴고딕 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273302"/>
                  </a:ext>
                </a:extLst>
              </a:tr>
              <a:tr h="4282245">
                <a:tc>
                  <a:txBody>
                    <a:bodyPr/>
                    <a:lstStyle/>
                    <a:p>
                      <a:pPr marL="204788" marR="0" lvl="0" indent="-204788" algn="l" defTabSz="914400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0"/>
                        <a:buFont typeface="Arial"/>
                        <a:buChar char="•"/>
                      </a:pPr>
                      <a:endParaRPr lang="ko-KR" altLang="en-US" sz="1600" kern="1200" dirty="0">
                        <a:solidFill>
                          <a:srgbClr val="000000"/>
                        </a:solidFill>
                        <a:latin typeface="삼성긴고딕 Bold" panose="020B0600000101010101" pitchFamily="50" charset="-127"/>
                        <a:ea typeface="삼성긴고딕 Bold" panose="020B0600000101010101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삼성긴고딕 Bold" pitchFamily="50" charset="-127"/>
                        <a:ea typeface="삼성긴고딕 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삼성긴고딕 Bold" pitchFamily="50" charset="-127"/>
                        <a:ea typeface="삼성긴고딕 Bold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삼성긴고딕 Bold" pitchFamily="50" charset="-127"/>
                        <a:ea typeface="삼성긴고딕 Bold" pitchFamily="50" charset="-127"/>
                      </a:endParaRPr>
                    </a:p>
                    <a:p>
                      <a:pPr marL="204788" marR="0" lvl="0" indent="-2047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50"/>
                        <a:buFont typeface="Arial"/>
                        <a:buChar char="•"/>
                        <a:tabLst/>
                        <a:defRPr/>
                      </a:pPr>
                      <a:endParaRPr lang="en-US" altLang="ko-KR" sz="1600" kern="120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삼성긴고딕 Bold" panose="020B0600000101010101" pitchFamily="50" charset="-127"/>
                        <a:ea typeface="삼성긴고딕 Bold" panose="020B0600000101010101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1872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42703A-9A20-4091-8EB6-0CB549FBDDBC}"/>
              </a:ext>
            </a:extLst>
          </p:cNvPr>
          <p:cNvSpPr txBox="1"/>
          <p:nvPr/>
        </p:nvSpPr>
        <p:spPr>
          <a:xfrm>
            <a:off x="533214" y="2004245"/>
            <a:ext cx="2695015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4788" lvl="0" indent="-204788">
              <a:lnSpc>
                <a:spcPct val="120000"/>
              </a:lnSpc>
              <a:buClr>
                <a:schemeClr val="bg1">
                  <a:lumMod val="75000"/>
                </a:schemeClr>
              </a:buClr>
              <a:buSzPts val="2250"/>
              <a:buFont typeface="Arial"/>
              <a:buChar char="•"/>
              <a:defRPr/>
            </a:pPr>
            <a:r>
              <a:rPr lang="ko-KR" altLang="en-US" sz="16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  <a:sym typeface="Arial"/>
              </a:rPr>
              <a:t>특화</a:t>
            </a:r>
            <a:r>
              <a:rPr lang="en-US" altLang="ko-KR" sz="16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  <a:sym typeface="Arial"/>
              </a:rPr>
              <a:t>PJT </a:t>
            </a:r>
            <a:r>
              <a:rPr lang="ko-KR" altLang="en-US" sz="16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  <a:sym typeface="Arial"/>
              </a:rPr>
              <a:t>대전 </a:t>
            </a:r>
            <a:r>
              <a:rPr lang="en-US" altLang="ko-KR" sz="16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  <a:sym typeface="Arial"/>
              </a:rPr>
              <a:t>2</a:t>
            </a:r>
            <a:r>
              <a:rPr lang="ko-KR" altLang="en-US" sz="16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  <a:sym typeface="Arial"/>
              </a:rPr>
              <a:t>반 </a:t>
            </a:r>
            <a:r>
              <a:rPr lang="en-US" altLang="ko-KR" sz="16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  <a:sym typeface="Arial"/>
              </a:rPr>
              <a:t>B207</a:t>
            </a:r>
            <a:endParaRPr lang="ko-KR" altLang="en-US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삼성긴고딕 Bold" panose="020B0600000101010101" pitchFamily="50" charset="-127"/>
              <a:ea typeface="삼성긴고딕 Bold" panose="020B0600000101010101" pitchFamily="50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B4DDF8-355D-4541-A358-786178EA0D2E}"/>
              </a:ext>
            </a:extLst>
          </p:cNvPr>
          <p:cNvSpPr txBox="1"/>
          <p:nvPr/>
        </p:nvSpPr>
        <p:spPr>
          <a:xfrm>
            <a:off x="8922497" y="2004245"/>
            <a:ext cx="2670505" cy="90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4788" indent="-204788" fontAlgn="auto">
              <a:lnSpc>
                <a:spcPct val="110000"/>
              </a:lnSpc>
              <a:buClr>
                <a:schemeClr val="bg1">
                  <a:lumMod val="75000"/>
                </a:schemeClr>
              </a:buClr>
              <a:buSzPts val="2250"/>
              <a:buFont typeface="Arial"/>
              <a:buChar char="•"/>
              <a:tabLst/>
              <a:defRPr/>
            </a:pPr>
            <a:r>
              <a:rPr lang="ko-KR" altLang="en-US" sz="1600" dirty="0" err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  <a:sym typeface="Arial"/>
              </a:rPr>
              <a:t>자연사학관</a:t>
            </a:r>
            <a:r>
              <a:rPr lang="ko-KR" altLang="en-US" sz="16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  <a:sym typeface="Arial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  <a:sym typeface="Arial"/>
              </a:rPr>
              <a:t>체험 및 전시공간을 통한 </a:t>
            </a:r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  <a:sym typeface="Arial"/>
              </a:rPr>
              <a:t>인사이트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  <a:sym typeface="Arial"/>
              </a:rPr>
              <a:t> 심화</a:t>
            </a:r>
            <a:endParaRPr lang="ko-KR" altLang="en-US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1EC5FD1A-0DDE-4305-8B90-111635A6B4F3}"/>
              </a:ext>
            </a:extLst>
          </p:cNvPr>
          <p:cNvSpPr txBox="1">
            <a:spLocks/>
          </p:cNvSpPr>
          <p:nvPr/>
        </p:nvSpPr>
        <p:spPr>
          <a:xfrm>
            <a:off x="400422" y="230159"/>
            <a:ext cx="8659644" cy="5119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u="none" strike="noStrike" kern="1200" cap="none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</a:defRPr>
            </a:lvl1pPr>
          </a:lstStyle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[</a:t>
            </a:r>
            <a:r>
              <a:rPr lang="ko-KR" altLang="en-US" sz="2800" dirty="0" err="1">
                <a:solidFill>
                  <a:schemeClr val="bg1"/>
                </a:solidFill>
              </a:rPr>
              <a:t>작성예시</a:t>
            </a:r>
            <a:r>
              <a:rPr lang="en-US" altLang="ko-KR" sz="2800" dirty="0" smtClean="0">
                <a:solidFill>
                  <a:schemeClr val="bg1"/>
                </a:solidFill>
              </a:rPr>
              <a:t>]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팀정보</a:t>
            </a:r>
            <a:r>
              <a:rPr lang="ko-KR" altLang="en-US" sz="2800" dirty="0" smtClean="0">
                <a:solidFill>
                  <a:schemeClr val="bg1"/>
                </a:solidFill>
              </a:rPr>
              <a:t> 및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방문지</a:t>
            </a:r>
            <a:r>
              <a:rPr lang="ko-KR" altLang="en-US" sz="2800" dirty="0" smtClean="0">
                <a:solidFill>
                  <a:schemeClr val="bg1"/>
                </a:solidFill>
              </a:rPr>
              <a:t> 기술</a:t>
            </a:r>
            <a:endParaRPr kumimoji="0" lang="ko-KR" altLang="en-US" sz="2800" b="0" i="0" u="none" strike="noStrike" kern="1200" cap="none" spc="0" normalizeH="0" baseline="0" noProof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25400" dist="38100" dir="5400000" algn="t" rotWithShape="0">
                  <a:prstClr val="black">
                    <a:alpha val="3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14" name="Google Shape;1018;p80">
            <a:extLst>
              <a:ext uri="{FF2B5EF4-FFF2-40B4-BE49-F238E27FC236}">
                <a16:creationId xmlns:a16="http://schemas.microsoft.com/office/drawing/2014/main" id="{46C8F08F-5D88-40A1-93E8-A712E2D4B0A2}"/>
              </a:ext>
            </a:extLst>
          </p:cNvPr>
          <p:cNvSpPr txBox="1"/>
          <p:nvPr/>
        </p:nvSpPr>
        <p:spPr>
          <a:xfrm>
            <a:off x="3352421" y="2004245"/>
            <a:ext cx="1809994" cy="171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4788" marR="0" lvl="0" indent="-20478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ts val="2250"/>
              <a:buFont typeface="Arial"/>
              <a:buChar char="•"/>
              <a:tabLst/>
              <a:defRPr/>
            </a:pP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  <a:sym typeface="Arial"/>
              </a:rPr>
              <a:t>권기범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  <a:sym typeface="Arial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  <a:sym typeface="Arial"/>
              </a:rPr>
              <a:t>팀장</a:t>
            </a:r>
            <a:r>
              <a:rPr lang="en-US" altLang="ko-KR" sz="16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  <a:sym typeface="Arial"/>
              </a:rPr>
              <a:t>)</a:t>
            </a:r>
          </a:p>
          <a:p>
            <a:pPr marL="204788" marR="0" lvl="0" indent="-20478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ts val="2250"/>
              <a:buFont typeface="Arial"/>
              <a:buChar char="•"/>
              <a:tabLst/>
              <a:defRPr/>
            </a:pPr>
            <a:r>
              <a:rPr lang="ko-KR" altLang="en-US" sz="1600" dirty="0" err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  <a:sym typeface="Arial"/>
              </a:rPr>
              <a:t>조다민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삼성긴고딕 Bold" panose="020B0600000101010101" pitchFamily="50" charset="-127"/>
              <a:ea typeface="삼성긴고딕 Bold" panose="020B0600000101010101" pitchFamily="50" charset="-127"/>
              <a:sym typeface="Arial"/>
            </a:endParaRPr>
          </a:p>
          <a:p>
            <a:pPr marL="204788" marR="0" lvl="0" indent="-20478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ts val="2250"/>
              <a:buFont typeface="Arial"/>
              <a:buChar char="•"/>
              <a:tabLst/>
              <a:defRPr/>
            </a:pPr>
            <a:r>
              <a:rPr lang="ko-KR" altLang="en-US" sz="1600" dirty="0" err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  <a:sym typeface="Arial"/>
              </a:rPr>
              <a:t>남우재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삼성긴고딕 Bold" panose="020B0600000101010101" pitchFamily="50" charset="-127"/>
              <a:ea typeface="삼성긴고딕 Bold" panose="020B0600000101010101" pitchFamily="50" charset="-127"/>
              <a:sym typeface="Arial"/>
            </a:endParaRPr>
          </a:p>
          <a:p>
            <a:pPr marL="204788" marR="0" lvl="0" indent="-20478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ts val="2250"/>
              <a:buFont typeface="Arial"/>
              <a:buChar char="•"/>
              <a:tabLst/>
              <a:defRPr/>
            </a:pPr>
            <a:r>
              <a:rPr lang="ko-KR" altLang="en-US" sz="16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  <a:sym typeface="Arial"/>
              </a:rPr>
              <a:t>김선진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삼성긴고딕 Bold" panose="020B0600000101010101" pitchFamily="50" charset="-127"/>
              <a:ea typeface="삼성긴고딕 Bold" panose="020B0600000101010101" pitchFamily="50" charset="-127"/>
              <a:sym typeface="Arial"/>
            </a:endParaRPr>
          </a:p>
          <a:p>
            <a:pPr marL="204788" marR="0" lvl="0" indent="-20478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ts val="2250"/>
              <a:buFont typeface="Arial"/>
              <a:buChar char="•"/>
              <a:tabLst/>
              <a:defRPr/>
            </a:pPr>
            <a:r>
              <a:rPr lang="ko-KR" altLang="en-US" sz="1600" dirty="0" err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  <a:sym typeface="Arial"/>
              </a:rPr>
              <a:t>정윤선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삼성긴고딕 Bold" panose="020B0600000101010101" pitchFamily="50" charset="-127"/>
              <a:ea typeface="삼성긴고딕 Bold" panose="020B0600000101010101" pitchFamily="50" charset="-127"/>
              <a:sym typeface="Arial"/>
            </a:endParaRPr>
          </a:p>
          <a:p>
            <a:pPr marL="204788" marR="0" lvl="0" indent="-20478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ts val="2250"/>
              <a:buFont typeface="Arial"/>
              <a:buChar char="•"/>
              <a:tabLst/>
              <a:defRPr/>
            </a:pPr>
            <a:r>
              <a:rPr lang="ko-KR" altLang="en-US" sz="16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  <a:sym typeface="Arial"/>
              </a:rPr>
              <a:t>신경원</a:t>
            </a:r>
            <a:endParaRPr lang="ko-KR" altLang="en-US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삼성긴고딕 Bold" panose="020B0600000101010101" pitchFamily="50" charset="-127"/>
              <a:ea typeface="삼성긴고딕 Bold" panose="020B0600000101010101" pitchFamily="50" charset="-127"/>
              <a:sym typeface="Arial"/>
            </a:endParaRPr>
          </a:p>
        </p:txBody>
      </p:sp>
      <p:sp>
        <p:nvSpPr>
          <p:cNvPr id="15" name="Google Shape;1018;p80">
            <a:extLst>
              <a:ext uri="{FF2B5EF4-FFF2-40B4-BE49-F238E27FC236}">
                <a16:creationId xmlns:a16="http://schemas.microsoft.com/office/drawing/2014/main" id="{46C8F08F-5D88-40A1-93E8-A712E2D4B0A2}"/>
              </a:ext>
            </a:extLst>
          </p:cNvPr>
          <p:cNvSpPr txBox="1"/>
          <p:nvPr/>
        </p:nvSpPr>
        <p:spPr>
          <a:xfrm>
            <a:off x="6129507" y="2004245"/>
            <a:ext cx="2338631" cy="63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4788" indent="-204788">
              <a:lnSpc>
                <a:spcPct val="110000"/>
              </a:lnSpc>
              <a:buClr>
                <a:schemeClr val="bg1">
                  <a:lumMod val="75000"/>
                </a:schemeClr>
              </a:buClr>
              <a:buSzPts val="2250"/>
              <a:buFont typeface="Arial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  <a:sym typeface="Arial"/>
              </a:rPr>
              <a:t>대전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  <a:sym typeface="Arial"/>
              </a:rPr>
              <a:t>국립중앙과학관 </a:t>
            </a:r>
            <a:r>
              <a:rPr lang="ko-KR" altLang="en-US" sz="1600" dirty="0" err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  <a:sym typeface="Arial"/>
              </a:rPr>
              <a:t>자연사학관</a:t>
            </a:r>
            <a:endParaRPr lang="ko-KR" altLang="en-US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삼성긴고딕 Bold" panose="020B0600000101010101" pitchFamily="50" charset="-127"/>
              <a:ea typeface="삼성긴고딕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91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61812"/>
              </p:ext>
            </p:extLst>
          </p:nvPr>
        </p:nvGraphicFramePr>
        <p:xfrm>
          <a:off x="515937" y="1250830"/>
          <a:ext cx="11160125" cy="505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517">
                  <a:extLst>
                    <a:ext uri="{9D8B030D-6E8A-4147-A177-3AD203B41FA5}">
                      <a16:colId xmlns:a16="http://schemas.microsoft.com/office/drawing/2014/main" val="1066403256"/>
                    </a:ext>
                  </a:extLst>
                </a:gridCol>
                <a:gridCol w="7994608">
                  <a:extLst>
                    <a:ext uri="{9D8B030D-6E8A-4147-A177-3AD203B41FA5}">
                      <a16:colId xmlns:a16="http://schemas.microsoft.com/office/drawing/2014/main" val="4092665181"/>
                    </a:ext>
                  </a:extLst>
                </a:gridCol>
              </a:tblGrid>
              <a:tr h="126447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각자 집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국립중앙과학관 이동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262158"/>
                  </a:ext>
                </a:extLst>
              </a:tr>
              <a:tr h="126447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자연사학관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관람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504009"/>
                  </a:ext>
                </a:extLst>
              </a:tr>
              <a:tr h="126447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기획 회의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798942"/>
                  </a:ext>
                </a:extLst>
              </a:tr>
              <a:tr h="126447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각자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집으로 이동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258060"/>
                  </a:ext>
                </a:extLst>
              </a:tr>
            </a:tbl>
          </a:graphicData>
        </a:graphic>
      </p:graphicFrame>
      <p:sp>
        <p:nvSpPr>
          <p:cNvPr id="8" name="제목 3">
            <a:extLst>
              <a:ext uri="{FF2B5EF4-FFF2-40B4-BE49-F238E27FC236}">
                <a16:creationId xmlns:a16="http://schemas.microsoft.com/office/drawing/2014/main" id="{1EC5FD1A-0DDE-4305-8B90-111635A6B4F3}"/>
              </a:ext>
            </a:extLst>
          </p:cNvPr>
          <p:cNvSpPr txBox="1">
            <a:spLocks/>
          </p:cNvSpPr>
          <p:nvPr/>
        </p:nvSpPr>
        <p:spPr>
          <a:xfrm>
            <a:off x="400422" y="230159"/>
            <a:ext cx="8659644" cy="5119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u="none" strike="noStrike" kern="1200" cap="none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</a:defRPr>
            </a:lvl1pPr>
          </a:lstStyle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[</a:t>
            </a:r>
            <a:r>
              <a:rPr lang="ko-KR" altLang="en-US" sz="2800" dirty="0" err="1">
                <a:solidFill>
                  <a:schemeClr val="bg1"/>
                </a:solidFill>
              </a:rPr>
              <a:t>작성예시</a:t>
            </a:r>
            <a:r>
              <a:rPr lang="en-US" altLang="ko-KR" sz="2800" dirty="0" smtClean="0">
                <a:solidFill>
                  <a:schemeClr val="bg1"/>
                </a:solidFill>
              </a:rPr>
              <a:t>] </a:t>
            </a:r>
            <a:r>
              <a:rPr lang="ko-KR" altLang="en-US" sz="2800" dirty="0" smtClean="0">
                <a:solidFill>
                  <a:schemeClr val="bg1"/>
                </a:solidFill>
              </a:rPr>
              <a:t>방문 일정 및 경로</a:t>
            </a:r>
            <a:endParaRPr kumimoji="0" lang="ko-KR" altLang="en-US" sz="2800" b="0" i="0" u="none" strike="noStrike" kern="1200" cap="none" spc="0" normalizeH="0" baseline="0" noProof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25400" dist="38100" dir="5400000" algn="t" rotWithShape="0">
                  <a:prstClr val="black">
                    <a:alpha val="3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2703A-9A20-4091-8EB6-0CB549FBDDBC}"/>
              </a:ext>
            </a:extLst>
          </p:cNvPr>
          <p:cNvSpPr txBox="1"/>
          <p:nvPr/>
        </p:nvSpPr>
        <p:spPr>
          <a:xfrm>
            <a:off x="515937" y="1713397"/>
            <a:ext cx="3237079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4788" lvl="0" indent="-204788">
              <a:lnSpc>
                <a:spcPct val="120000"/>
              </a:lnSpc>
              <a:buClr>
                <a:schemeClr val="bg1">
                  <a:lumMod val="75000"/>
                </a:schemeClr>
              </a:buClr>
              <a:buSzPts val="2250"/>
              <a:buFont typeface="Arial"/>
              <a:buChar char="•"/>
              <a:defRPr/>
            </a:pPr>
            <a:r>
              <a:rPr lang="en-US" altLang="ko-KR" dirty="0" smtClean="0">
                <a:sym typeface="Arial"/>
              </a:rPr>
              <a:t>4</a:t>
            </a:r>
            <a:r>
              <a:rPr lang="en-US" altLang="ko-KR" dirty="0" smtClean="0">
                <a:sym typeface="Arial"/>
              </a:rPr>
              <a:t>/18</a:t>
            </a:r>
            <a:r>
              <a:rPr lang="en-US" altLang="ko-KR" dirty="0">
                <a:sym typeface="Arial"/>
              </a:rPr>
              <a:t>(</a:t>
            </a:r>
            <a:r>
              <a:rPr lang="ko-KR" altLang="en-US" dirty="0">
                <a:sym typeface="Arial"/>
              </a:rPr>
              <a:t>금</a:t>
            </a:r>
            <a:r>
              <a:rPr lang="en-US" altLang="ko-KR" dirty="0">
                <a:sym typeface="Arial"/>
              </a:rPr>
              <a:t>) </a:t>
            </a:r>
            <a:r>
              <a:rPr lang="ko-KR" altLang="en-US" dirty="0">
                <a:sym typeface="Arial"/>
              </a:rPr>
              <a:t>오전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42703A-9A20-4091-8EB6-0CB549FBDDBC}"/>
              </a:ext>
            </a:extLst>
          </p:cNvPr>
          <p:cNvSpPr txBox="1"/>
          <p:nvPr/>
        </p:nvSpPr>
        <p:spPr>
          <a:xfrm>
            <a:off x="515937" y="2943608"/>
            <a:ext cx="3237079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4788" lvl="0" indent="-204788">
              <a:lnSpc>
                <a:spcPct val="120000"/>
              </a:lnSpc>
              <a:buClr>
                <a:schemeClr val="bg1">
                  <a:lumMod val="75000"/>
                </a:schemeClr>
              </a:buClr>
              <a:buSzPts val="2250"/>
              <a:buFont typeface="Arial"/>
              <a:buChar char="•"/>
              <a:defRPr/>
            </a:pPr>
            <a:r>
              <a:rPr lang="en-US" altLang="ko-KR" dirty="0">
                <a:sym typeface="Arial"/>
              </a:rPr>
              <a:t>4/18(</a:t>
            </a:r>
            <a:r>
              <a:rPr lang="ko-KR" altLang="en-US" dirty="0">
                <a:sym typeface="Arial"/>
              </a:rPr>
              <a:t>금</a:t>
            </a:r>
            <a:r>
              <a:rPr lang="en-US" altLang="ko-KR" dirty="0">
                <a:sym typeface="Arial"/>
              </a:rPr>
              <a:t>) </a:t>
            </a:r>
            <a:r>
              <a:rPr lang="ko-KR" altLang="en-US" dirty="0" smtClean="0">
                <a:sym typeface="Arial"/>
              </a:rPr>
              <a:t>오전</a:t>
            </a:r>
            <a:endParaRPr lang="ko-KR" altLang="en-US" dirty="0"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42703A-9A20-4091-8EB6-0CB549FBDDBC}"/>
              </a:ext>
            </a:extLst>
          </p:cNvPr>
          <p:cNvSpPr txBox="1"/>
          <p:nvPr/>
        </p:nvSpPr>
        <p:spPr>
          <a:xfrm>
            <a:off x="517261" y="4219385"/>
            <a:ext cx="3237079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4788" lvl="0" indent="-204788">
              <a:lnSpc>
                <a:spcPct val="120000"/>
              </a:lnSpc>
              <a:buClr>
                <a:schemeClr val="bg1">
                  <a:lumMod val="75000"/>
                </a:schemeClr>
              </a:buClr>
              <a:buSzPts val="2250"/>
              <a:buFont typeface="Arial"/>
              <a:buChar char="•"/>
              <a:defRPr/>
            </a:pPr>
            <a:r>
              <a:rPr lang="en-US" altLang="ko-KR" dirty="0">
                <a:sym typeface="Arial"/>
              </a:rPr>
              <a:t>4/18(</a:t>
            </a:r>
            <a:r>
              <a:rPr lang="ko-KR" altLang="en-US" dirty="0">
                <a:sym typeface="Arial"/>
              </a:rPr>
              <a:t>금</a:t>
            </a:r>
            <a:r>
              <a:rPr lang="en-US" altLang="ko-KR" dirty="0">
                <a:sym typeface="Arial"/>
              </a:rPr>
              <a:t>) </a:t>
            </a:r>
            <a:r>
              <a:rPr lang="ko-KR" altLang="en-US" dirty="0" smtClean="0">
                <a:sym typeface="Arial"/>
              </a:rPr>
              <a:t>오후</a:t>
            </a:r>
            <a:endParaRPr lang="ko-KR" altLang="en-US" dirty="0"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2703A-9A20-4091-8EB6-0CB549FBDDBC}"/>
              </a:ext>
            </a:extLst>
          </p:cNvPr>
          <p:cNvSpPr txBox="1"/>
          <p:nvPr/>
        </p:nvSpPr>
        <p:spPr>
          <a:xfrm>
            <a:off x="517261" y="5449596"/>
            <a:ext cx="3237079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4788" lvl="0" indent="-204788">
              <a:lnSpc>
                <a:spcPct val="120000"/>
              </a:lnSpc>
              <a:buClr>
                <a:schemeClr val="bg1">
                  <a:lumMod val="75000"/>
                </a:schemeClr>
              </a:buClr>
              <a:buSzPts val="2250"/>
              <a:buFont typeface="Arial"/>
              <a:buChar char="•"/>
              <a:defRPr/>
            </a:pPr>
            <a:r>
              <a:rPr lang="en-US" altLang="ko-KR" dirty="0">
                <a:sym typeface="Arial"/>
              </a:rPr>
              <a:t>4/18(</a:t>
            </a:r>
            <a:r>
              <a:rPr lang="ko-KR" altLang="en-US" dirty="0">
                <a:sym typeface="Arial"/>
              </a:rPr>
              <a:t>금</a:t>
            </a:r>
            <a:r>
              <a:rPr lang="en-US" altLang="ko-KR" dirty="0">
                <a:sym typeface="Arial"/>
              </a:rPr>
              <a:t>) </a:t>
            </a:r>
            <a:r>
              <a:rPr lang="ko-KR" altLang="en-US" dirty="0" smtClean="0">
                <a:sym typeface="Arial"/>
              </a:rPr>
              <a:t>오후</a:t>
            </a:r>
            <a:endParaRPr lang="ko-KR" altLang="en-US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582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284822"/>
              </p:ext>
            </p:extLst>
          </p:nvPr>
        </p:nvGraphicFramePr>
        <p:xfrm>
          <a:off x="515937" y="1158210"/>
          <a:ext cx="11160125" cy="540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312">
                  <a:extLst>
                    <a:ext uri="{9D8B030D-6E8A-4147-A177-3AD203B41FA5}">
                      <a16:colId xmlns:a16="http://schemas.microsoft.com/office/drawing/2014/main" val="1066403256"/>
                    </a:ext>
                  </a:extLst>
                </a:gridCol>
                <a:gridCol w="8940813">
                  <a:extLst>
                    <a:ext uri="{9D8B030D-6E8A-4147-A177-3AD203B41FA5}">
                      <a16:colId xmlns:a16="http://schemas.microsoft.com/office/drawing/2014/main" val="4092665181"/>
                    </a:ext>
                  </a:extLst>
                </a:gridCol>
              </a:tblGrid>
              <a:tr h="2700338"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자연사관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관람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262158"/>
                  </a:ext>
                </a:extLst>
              </a:tr>
              <a:tr h="2700338"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기획 회의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504009"/>
                  </a:ext>
                </a:extLst>
              </a:tr>
            </a:tbl>
          </a:graphicData>
        </a:graphic>
      </p:graphicFrame>
      <p:sp>
        <p:nvSpPr>
          <p:cNvPr id="7" name="제목 3">
            <a:extLst>
              <a:ext uri="{FF2B5EF4-FFF2-40B4-BE49-F238E27FC236}">
                <a16:creationId xmlns:a16="http://schemas.microsoft.com/office/drawing/2014/main" id="{1EC5FD1A-0DDE-4305-8B90-111635A6B4F3}"/>
              </a:ext>
            </a:extLst>
          </p:cNvPr>
          <p:cNvSpPr txBox="1">
            <a:spLocks/>
          </p:cNvSpPr>
          <p:nvPr/>
        </p:nvSpPr>
        <p:spPr>
          <a:xfrm>
            <a:off x="400422" y="230159"/>
            <a:ext cx="8659644" cy="5119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u="none" strike="noStrike" kern="1200" cap="none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[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작성예시</a:t>
            </a:r>
            <a:r>
              <a:rPr lang="en-US" altLang="ko-KR" sz="2800" dirty="0" smtClean="0">
                <a:solidFill>
                  <a:schemeClr val="bg1"/>
                </a:solidFill>
              </a:rPr>
              <a:t>]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활동기록</a:t>
            </a:r>
            <a:r>
              <a:rPr lang="ko-KR" altLang="en-US" sz="2800" dirty="0" smtClean="0">
                <a:solidFill>
                  <a:schemeClr val="bg1"/>
                </a:solidFill>
              </a:rPr>
              <a:t> 상세</a:t>
            </a:r>
            <a:endParaRPr kumimoji="0" lang="ko-KR" altLang="en-US" sz="2800" b="0" i="0" u="none" strike="noStrike" kern="1200" cap="none" spc="0" normalizeH="0" baseline="0" noProof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25400" dist="38100" dir="5400000" algn="t" rotWithShape="0">
                  <a:prstClr val="black">
                    <a:alpha val="30000"/>
                  </a:prstClr>
                </a:outerShdw>
              </a:effectLst>
              <a:uLnTx/>
              <a:uFillTx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2" y="4289225"/>
            <a:ext cx="1875558" cy="18755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2" y="1620981"/>
            <a:ext cx="1875558" cy="18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2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11659"/>
              </p:ext>
            </p:extLst>
          </p:nvPr>
        </p:nvGraphicFramePr>
        <p:xfrm>
          <a:off x="515937" y="1158210"/>
          <a:ext cx="11160125" cy="540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118">
                  <a:extLst>
                    <a:ext uri="{9D8B030D-6E8A-4147-A177-3AD203B41FA5}">
                      <a16:colId xmlns:a16="http://schemas.microsoft.com/office/drawing/2014/main" val="1066403256"/>
                    </a:ext>
                  </a:extLst>
                </a:gridCol>
                <a:gridCol w="10189007">
                  <a:extLst>
                    <a:ext uri="{9D8B030D-6E8A-4147-A177-3AD203B41FA5}">
                      <a16:colId xmlns:a16="http://schemas.microsoft.com/office/drawing/2014/main" val="4092665181"/>
                    </a:ext>
                  </a:extLst>
                </a:gridCol>
              </a:tblGrid>
              <a:tr h="2700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인사이트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자연사관에서 지구의 역사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생명의 진화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기후 변화를 직접 확인하며 자연환경의 변화와 인간의 영향을 분석했습니다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과거 기후 변동과 생태계 변화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그리고 현재의 기후 위기를 비교하며 자연과 인간의 유기적인 관계를 깊이 생각했습니다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262158"/>
                  </a:ext>
                </a:extLst>
              </a:tr>
              <a:tr h="2700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인사이트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자연과 인간의 상호작용을 통해 지속 가능한 미래를 위한 기술 개발 및 사회 시스템 구축에 대한 아이디어를 얻었습니다</a:t>
                      </a:r>
                      <a:r>
                        <a:rPr lang="en-US" altLang="ko-KR" sz="18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자연의 섭리를 존중하는 프로젝트를 구상하는 데 중요한 </a:t>
                      </a:r>
                      <a:r>
                        <a:rPr lang="ko-KR" altLang="en-US" sz="1800" b="1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인사이트를</a:t>
                      </a:r>
                      <a:r>
                        <a:rPr lang="ko-KR" altLang="en-US" sz="18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얻을 수 있었습니다</a:t>
                      </a:r>
                      <a:r>
                        <a:rPr lang="en-US" altLang="ko-KR" sz="18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504009"/>
                  </a:ext>
                </a:extLst>
              </a:tr>
            </a:tbl>
          </a:graphicData>
        </a:graphic>
      </p:graphicFrame>
      <p:sp>
        <p:nvSpPr>
          <p:cNvPr id="7" name="제목 3">
            <a:extLst>
              <a:ext uri="{FF2B5EF4-FFF2-40B4-BE49-F238E27FC236}">
                <a16:creationId xmlns:a16="http://schemas.microsoft.com/office/drawing/2014/main" id="{1EC5FD1A-0DDE-4305-8B90-111635A6B4F3}"/>
              </a:ext>
            </a:extLst>
          </p:cNvPr>
          <p:cNvSpPr txBox="1">
            <a:spLocks/>
          </p:cNvSpPr>
          <p:nvPr/>
        </p:nvSpPr>
        <p:spPr>
          <a:xfrm>
            <a:off x="400422" y="230159"/>
            <a:ext cx="8659644" cy="5119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u="none" strike="noStrike" kern="1200" cap="none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[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작성예시</a:t>
            </a:r>
            <a:r>
              <a:rPr lang="en-US" altLang="ko-KR" sz="2800" dirty="0" smtClean="0">
                <a:solidFill>
                  <a:schemeClr val="bg1"/>
                </a:solidFill>
              </a:rPr>
              <a:t>]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인사이트</a:t>
            </a:r>
            <a:r>
              <a:rPr lang="ko-KR" altLang="en-US" sz="2800" dirty="0" smtClean="0">
                <a:solidFill>
                  <a:schemeClr val="bg1"/>
                </a:solidFill>
              </a:rPr>
              <a:t> 정리</a:t>
            </a:r>
            <a:endParaRPr kumimoji="0" lang="ko-KR" altLang="en-US" sz="2800" b="0" i="0" u="none" strike="noStrike" kern="1200" cap="none" spc="0" normalizeH="0" baseline="0" noProof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25400" dist="38100" dir="5400000" algn="t" rotWithShape="0">
                  <a:prstClr val="black">
                    <a:alpha val="30000"/>
                  </a:prstClr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9379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238474"/>
              </p:ext>
            </p:extLst>
          </p:nvPr>
        </p:nvGraphicFramePr>
        <p:xfrm>
          <a:off x="515937" y="1158210"/>
          <a:ext cx="11160126" cy="540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98">
                  <a:extLst>
                    <a:ext uri="{9D8B030D-6E8A-4147-A177-3AD203B41FA5}">
                      <a16:colId xmlns:a16="http://schemas.microsoft.com/office/drawing/2014/main" val="10664032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92665181"/>
                    </a:ext>
                  </a:extLst>
                </a:gridCol>
                <a:gridCol w="9330428">
                  <a:extLst>
                    <a:ext uri="{9D8B030D-6E8A-4147-A177-3AD203B41FA5}">
                      <a16:colId xmlns:a16="http://schemas.microsoft.com/office/drawing/2014/main" val="1377414693"/>
                    </a:ext>
                  </a:extLst>
                </a:gridCol>
              </a:tblGrid>
              <a:tr h="2700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중식비용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133,000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262158"/>
                  </a:ext>
                </a:extLst>
              </a:tr>
              <a:tr h="2700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교통비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504009"/>
                  </a:ext>
                </a:extLst>
              </a:tr>
            </a:tbl>
          </a:graphicData>
        </a:graphic>
      </p:graphicFrame>
      <p:sp>
        <p:nvSpPr>
          <p:cNvPr id="7" name="제목 3">
            <a:extLst>
              <a:ext uri="{FF2B5EF4-FFF2-40B4-BE49-F238E27FC236}">
                <a16:creationId xmlns:a16="http://schemas.microsoft.com/office/drawing/2014/main" id="{1EC5FD1A-0DDE-4305-8B90-111635A6B4F3}"/>
              </a:ext>
            </a:extLst>
          </p:cNvPr>
          <p:cNvSpPr txBox="1">
            <a:spLocks/>
          </p:cNvSpPr>
          <p:nvPr/>
        </p:nvSpPr>
        <p:spPr>
          <a:xfrm>
            <a:off x="400422" y="230159"/>
            <a:ext cx="8659644" cy="5119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u="none" strike="noStrike" kern="1200" cap="none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[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작성예시</a:t>
            </a:r>
            <a:r>
              <a:rPr lang="en-US" altLang="ko-KR" sz="2800" dirty="0" smtClean="0">
                <a:solidFill>
                  <a:schemeClr val="bg1"/>
                </a:solidFill>
              </a:rPr>
              <a:t>]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증빙사진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*</a:t>
            </a:r>
            <a:r>
              <a:rPr lang="ko-KR" altLang="en-US" sz="2800" dirty="0" smtClean="0">
                <a:solidFill>
                  <a:schemeClr val="bg1"/>
                </a:solidFill>
              </a:rPr>
              <a:t>영수증 등</a:t>
            </a:r>
            <a:endParaRPr kumimoji="0" lang="ko-KR" altLang="en-US" sz="2800" b="0" i="0" u="none" strike="noStrike" kern="1200" cap="none" spc="0" normalizeH="0" baseline="0" noProof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25400" dist="38100" dir="5400000" algn="t" rotWithShape="0">
                  <a:prstClr val="black">
                    <a:alpha val="30000"/>
                  </a:prstClr>
                </a:outerShdw>
              </a:effectLst>
              <a:uLnTx/>
              <a:uFillTx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61129" y="1593056"/>
            <a:ext cx="2311977" cy="17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68280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Technologies Driving OpenAI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Cutting-Edge OpenAI Applications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198</Words>
  <Application>Microsoft Office PowerPoint</Application>
  <PresentationFormat>와이드스크린</PresentationFormat>
  <Paragraphs>40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삼성긴고딕 Bold</vt:lpstr>
      <vt:lpstr>삼성긴고딕OTF Bold</vt:lpstr>
      <vt:lpstr>삼성긴고딕OTF ExtraBold</vt:lpstr>
      <vt:lpstr>삼성긴고딕OTF Medium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권기범</cp:lastModifiedBy>
  <cp:revision>57</cp:revision>
  <dcterms:created xsi:type="dcterms:W3CDTF">2024-08-05T07:39:37Z</dcterms:created>
  <dcterms:modified xsi:type="dcterms:W3CDTF">2025-04-21T08:42:58Z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