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AI의 발전과 윤리적 과제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AI의 현재와 미래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AI의 현재와 미래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AI 기술의 빠른 발전과 일상적 영향**</a:t>
            </a:r>
          </a:p>
          <a:p>
            <a:pPr/>
            <a:r>
              <a:t>다양한 산업에서의 AI 통합: 의료, 금융, 교육 등</a:t>
            </a:r>
          </a:p>
          <a:p>
            <a:pPr/>
            <a:r>
              <a:t>일상 생활에서의 AI 활용: 스마트폰, 가전제품, 고객 서비스</a:t>
            </a:r>
          </a:p>
          <a:p>
            <a:pPr/>
            <a:r>
              <a:t>개인화된 경험 제공: 추천 시스템과 맞춤형 서비스 증가</a:t>
            </a:r>
          </a:p>
          <a:p>
            <a:pPr/>
            <a:r>
              <a:t>자연어 처리(NLP) 기술의 혁신적 변화**</a:t>
            </a:r>
          </a:p>
          <a:p>
            <a:pPr/>
            <a:r>
              <a:t>챗봇과 가상 비서의 발전: 고객 지원 및 정보 제공</a:t>
            </a:r>
          </a:p>
          <a:p>
            <a:pPr/>
            <a:r>
              <a:t>자동 번역 서비스의 정확성 향상: 언어 장벽 해소</a:t>
            </a:r>
          </a:p>
          <a:p>
            <a:pPr/>
            <a:r>
              <a:t>콘텐츠 생성의 자동화: 블로그, 기사, 마케팅 자료 작성</a:t>
            </a:r>
          </a:p>
          <a:p>
            <a:pPr/>
            <a:r>
              <a:t>대규모 언어 모델(LLM)의 등장과 역할**</a:t>
            </a:r>
          </a:p>
          <a:p>
            <a:pPr/>
            <a:r>
              <a:t>GPT-4o와 같은 모델의 발전: 인간 수준의 대화 능력</a:t>
            </a:r>
          </a:p>
          <a:p>
            <a:pPr/>
            <a:r>
              <a:t>문맥 이해 및 창의적 텍스트 생성 가능성: 다양한 용도 활용</a:t>
            </a:r>
          </a:p>
          <a:p>
            <a:pPr/>
            <a:r>
              <a:t>AI의 이미지 생성 기술과의 시너지: 텍스트에서 이미지로의 혁신</a:t>
            </a:r>
          </a:p>
          <a:p>
            <a:pPr/>
            <a:r>
              <a:t>AI 기술 발전의 윤리적 문제**</a:t>
            </a:r>
          </a:p>
          <a:p>
            <a:pPr/>
            <a:r>
              <a:t>데이터 편향성 및 공정성 문제: 신뢰성 있는 AI 개발 필요</a:t>
            </a:r>
          </a:p>
          <a:p>
            <a:pPr/>
            <a:r>
              <a:t>일자리 대체 우려: 노동 시장 변화와 대응 방안 모색</a:t>
            </a:r>
          </a:p>
          <a:p>
            <a:pPr/>
            <a:r>
              <a:t>가짜 정보 생성 가능성: 딥페이크 및 정보 진위 검증의 중요성</a:t>
            </a:r>
          </a:p>
          <a:p>
            <a:pPr/>
            <a:r>
              <a:t>미래의 AI: 기대와 과제**</a:t>
            </a:r>
          </a:p>
          <a:p>
            <a:pPr/>
            <a:r>
              <a:t>개인 맞춤형 서비스의 확대: 사용자 경험의 질 향상</a:t>
            </a:r>
          </a:p>
          <a:p>
            <a:pPr/>
            <a:r>
              <a:t>자율 주행 및 신약 개발 등 혁신적 응용: 새로운 산업 창출</a:t>
            </a:r>
          </a:p>
          <a:p>
            <a:pPr/>
            <a:r>
              <a:t>사회적 논의와 제도 마련의 필요성: AI의 혜택 극대화와 부작용 최소화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자연어 처리의 혁신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챗봇 및 번역 서비스의 발전**</a:t>
            </a:r>
          </a:p>
          <a:p>
            <a:pPr/>
            <a:r>
              <a:t>사용자와의 실시간 대화 가능성 증가</a:t>
            </a:r>
          </a:p>
          <a:p>
            <a:pPr/>
            <a:r>
              <a:t>다국어 번역의 정확도 및 속도 향상</a:t>
            </a:r>
          </a:p>
          <a:p>
            <a:pPr/>
            <a:r>
              <a:t>고객 서비스 및 글로벌 커뮤니케이션에 혁신적 기여</a:t>
            </a:r>
          </a:p>
          <a:p>
            <a:pPr/>
            <a:r>
              <a:t>GPT-4o의 대화와 작문 능력**</a:t>
            </a:r>
          </a:p>
          <a:p>
            <a:pPr/>
            <a:r>
              <a:t>인간과 유사한 자연스러운 대화 생성</a:t>
            </a:r>
          </a:p>
          <a:p>
            <a:pPr/>
            <a:r>
              <a:t>다양한 주제에 대한 깊이 있는 글쓰기 가능</a:t>
            </a:r>
          </a:p>
          <a:p>
            <a:pPr/>
            <a:r>
              <a:t>개인 맞춤형 콘텐츠 제공으로 사용자 경험 향상</a:t>
            </a:r>
          </a:p>
          <a:p>
            <a:pPr/>
            <a:r>
              <a:t>문맥 이해와 창의적 텍스트 생성**</a:t>
            </a:r>
          </a:p>
          <a:p>
            <a:pPr/>
            <a:r>
              <a:t>복잡한 질문에 대한 적절한 답변 제공</a:t>
            </a:r>
          </a:p>
          <a:p>
            <a:pPr/>
            <a:r>
              <a:t>특정 주제에 대한 창의적이고 독창적인 텍스트 생성</a:t>
            </a:r>
          </a:p>
          <a:p>
            <a:pPr/>
            <a:r>
              <a:t>문맥에 따른 의미 파악으로 더욱 정교한 소통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이미지 생성 AI의 영향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DALL-E, Midjourney의 역할**</a:t>
            </a:r>
          </a:p>
          <a:p>
            <a:pPr/>
            <a:r>
              <a:t>텍스트 설명을 기반으로 고품질 이미지 생성</a:t>
            </a:r>
          </a:p>
          <a:p>
            <a:pPr/>
            <a:r>
              <a:t>창의성 있는 시각 콘텐츠 제작의 새로운 가능성 제시</a:t>
            </a:r>
          </a:p>
          <a:p>
            <a:pPr/>
            <a:r>
              <a:t>시각 콘텐츠 제작의 변화**</a:t>
            </a:r>
          </a:p>
          <a:p>
            <a:pPr/>
            <a:r>
              <a:t>전통적인 디자인 프로세스의 혁신</a:t>
            </a:r>
          </a:p>
          <a:p>
            <a:pPr/>
            <a:r>
              <a:t>시간과 비용 절감으로 효율성 증가</a:t>
            </a:r>
          </a:p>
          <a:p>
            <a:pPr/>
            <a:r>
              <a:t>디자인, 예술, 마케팅 분야의 혁신**</a:t>
            </a:r>
          </a:p>
          <a:p>
            <a:pPr/>
            <a:r>
              <a:t>예술가와 디자이너의 협업 도구로 활용</a:t>
            </a:r>
          </a:p>
          <a:p>
            <a:pPr/>
            <a:r>
              <a:t>맞춤형 마케팅 자료 제작 및 소비자 참여 증대</a:t>
            </a:r>
          </a:p>
          <a:p>
            <a:pPr/>
            <a:r>
              <a:t>새로운 창작 방식으로 다양한 시각적 표현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발전의 윤리적 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데이터 편향성 문제**</a:t>
            </a:r>
          </a:p>
          <a:p>
            <a:pPr/>
            <a:r>
              <a:t>AI 모델은 학습하는 데이터의 품질에 의존함.</a:t>
            </a:r>
          </a:p>
          <a:p>
            <a:pPr/>
            <a:r>
              <a:t>편향된 데이터는 결과물에 차별을 초래할 수 있음.</a:t>
            </a:r>
          </a:p>
          <a:p>
            <a:pPr/>
            <a:r>
              <a:t>다양한 출처에서 데이터를 수집하고 검증하는 과정이 필요함.</a:t>
            </a:r>
          </a:p>
          <a:p>
            <a:pPr/>
            <a:r>
              <a:t>일자리 대체의 가능성**</a:t>
            </a:r>
          </a:p>
          <a:p>
            <a:pPr/>
            <a:r>
              <a:t>AI의 자동화 기술은 특정 직업군에서 일자리 대체를 초래할 수 있음.</a:t>
            </a:r>
          </a:p>
          <a:p>
            <a:pPr/>
            <a:r>
              <a:t>반복적이고 단순한 작업은 AI에 의해 대체될 위험이 큼.</a:t>
            </a:r>
          </a:p>
          <a:p>
            <a:pPr/>
            <a:r>
              <a:t>새로운 직업 창출 및 재교육 프로그램의 필요성이 대두됨.</a:t>
            </a:r>
          </a:p>
          <a:p>
            <a:pPr/>
            <a:r>
              <a:t>딥페이크 등 가짜 정보 생성 위험**</a:t>
            </a:r>
          </a:p>
          <a:p>
            <a:pPr/>
            <a:r>
              <a:t>딥페이크 기술은 사실과 거짓을 구분하기 어렵게 만듦.</a:t>
            </a:r>
          </a:p>
          <a:p>
            <a:pPr/>
            <a:r>
              <a:t>허위 정보의 확산은 사회적 혼란을 초래할 수 있음.</a:t>
            </a:r>
          </a:p>
          <a:p>
            <a:pPr/>
            <a:r>
              <a:t>가짜 정보 탐지 및 규제 방안 마련이 중요함.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AI의 미래와 사회적 논의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사용자 데이터를 기반으로 한 맞춤형 추천 시스템의 발전</a:t>
            </a:r>
          </a:p>
          <a:p>
            <a:pPr/>
            <a:r>
              <a:t>개인의 선호도와 행동을 분석하여 최적의 서비스 제공</a:t>
            </a:r>
          </a:p>
          <a:p>
            <a:pPr/>
            <a:r>
              <a:t>고객 경험 향상 및 소비자 만족도 증가</a:t>
            </a:r>
          </a:p>
          <a:p>
            <a:pPr/>
            <a:r>
              <a:t>자율 주행 기술로 교통사고 감소 및 교통 효율성 향상 기대</a:t>
            </a:r>
          </a:p>
          <a:p>
            <a:pPr/>
            <a:r>
              <a:t>AI를 활용한 신약 개발 과정의 가속화 및 비용 절감</a:t>
            </a:r>
          </a:p>
          <a:p>
            <a:pPr/>
            <a:r>
              <a:t>의료 분야에서의 혁신을 통한 환자 치료 개선</a:t>
            </a:r>
          </a:p>
          <a:p>
            <a:pPr/>
            <a:r>
              <a:t>AI 기술의 윤리적 사용을 위한 법적 및 사회적 논의의 필요성</a:t>
            </a:r>
          </a:p>
          <a:p>
            <a:pPr/>
            <a:r>
              <a:t>데이터 편향성 문제 해결과 공정한 알고리즘 개발</a:t>
            </a:r>
          </a:p>
          <a:p>
            <a:pPr/>
            <a:r>
              <a:t>AI로 인한 일자리 대체 문제에 대한 대응 방안 마련 필요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