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68" d="100"/>
          <a:sy n="68" d="100"/>
        </p:scale>
        <p:origin x="47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1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695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TM16401375[[fn=메디슨]]</Template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MS Shell Dlg 2</vt:lpstr>
      <vt:lpstr>Wingdings</vt:lpstr>
      <vt:lpstr>Wingdings 3</vt:lpstr>
      <vt:lpstr>Madison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권기범</dc:creator>
  <cp:lastModifiedBy>권기범</cp:lastModifiedBy>
  <cp:revision>1</cp:revision>
  <dcterms:created xsi:type="dcterms:W3CDTF">2025-04-23T07:40:10Z</dcterms:created>
  <dcterms:modified xsi:type="dcterms:W3CDTF">2025-04-23T07:40:41Z</dcterms:modified>
</cp:coreProperties>
</file>