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AEDA9-388F-2208-CDE1-408FBA78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18376-69A7-64BD-4437-56B3FD0AE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B517C-79B6-326A-F7FC-6EBCDDE5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27649-8FA5-62E2-D4E0-7A79D447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24DAD-2326-34A1-DDB3-94908A9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E0C8-5F87-9046-D757-969E74D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AD5DC-8A88-503E-1C50-CB3553BBA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9E16E-C9DC-C0EE-90D8-E50B9D6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C697C-07F0-EDBE-EA8E-F436AD23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BC2E2-8B53-4FAE-64D6-295B7C3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80641-88D4-0E87-C984-488D63E5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69EA9-6015-B72C-19A5-A482197D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CB7B8-0F43-FA2D-D9C7-CE892D25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9F337-A5B0-5FE4-BC65-C19AAA79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1B4CB-AAA7-3EA8-1155-70D04A83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53740-4048-89EF-8C7C-4905AC7E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739EC-AFA9-597F-BA68-60CA80CA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73717-8064-2B44-DDC4-CBFDEE3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4BB1E-2D20-CCA7-55A9-C1F47CE5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3A7EC-A2D2-3E7F-147D-EFD83C54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7E9C-AA46-CF0C-7481-9092EFEC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EB9EB-E760-063A-E9ED-01513601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14B2E-86BB-67EF-37B2-D1167DBF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5F97C-5B2F-8577-9676-6B64116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DAA2C-103A-47D5-4C3F-2DEF5CA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0A23D-CDE8-6E95-E176-7B46517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7E515-1667-A08E-A02F-94B27BD9D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179BD-589F-07E4-A907-69841B16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CE831-A3F0-F2F9-CAB1-C4CECA17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245AF-75FC-5C66-A9CB-46C0838C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6A56-3C4D-B77C-9FB9-51E0420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8FFB4-C073-3CB3-E078-DAAA915E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6BD2C-63AF-D249-A93E-08FF3D46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A0990-9CC9-A87B-BCE3-50037B4A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373A5-16EE-025B-9FB8-600FD8B74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758746-DF64-67B4-59A8-A934F1D29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1138F-0176-CB0E-17D5-21C96718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8AC7C-176F-A453-D058-27FEBAE8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347A73-F87D-E569-B2FF-0F493AD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7C26-B02A-E3A2-944A-3A74137A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E7E133-E6A5-1FBA-5597-2072391D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0F0E0E-DA56-2996-AE92-D894F720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9C851-2E88-E6BC-278A-7B145EE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6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9E1DA-CCB2-AB1D-3013-0A540D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62D13-B128-1B79-46CC-89B88F8D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2750D-695F-39B3-E019-9AE7FA57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5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BA7B-0E09-3206-5BD7-6E9FAEC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7222E-485D-79FD-546E-79E4871F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8D332-B225-79F4-A072-988B9BC4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471A9-88C9-363B-0751-76B904B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72796-57AA-5E0C-BDB2-06E9D448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8F57B-FE33-7DEB-C161-48DA15E4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8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D73-08BE-383D-E47C-AC60B09D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31162-DD1A-D715-9CAF-09BAD68D0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E28AE-84B3-F7B6-C1E3-DE3E57D9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5CF6F-588A-7EF0-BD0E-320B7B43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D8C1-2B3A-D2F3-AF4B-C9719D1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5D0D5-CF05-8382-EF98-1153011C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24E65-C4DF-8861-1723-0C60F449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64B06-388A-3A51-1D79-A9815674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26197-ACAC-3DAB-239B-349450D8D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ADF0-B991-4084-8801-AEE2F5193A1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51C5F-9CC0-5301-07B3-CB81A5C4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3EC44-A7F8-1326-9540-52513841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3AFD-C905-4E1D-A060-0409BDBF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396"/>
              </p:ext>
            </p:extLst>
          </p:nvPr>
        </p:nvGraphicFramePr>
        <p:xfrm>
          <a:off x="750302" y="351656"/>
          <a:ext cx="10691395" cy="618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this issue occur when all extensions are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[disabled]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0.9678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0.0188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[feature]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is now a candidate for our backlog.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0.0289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 to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[reproduce]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0.3503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0.0524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doesn’t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[terminate]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closing app when run in release mode on windows.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quite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0.3415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0.2983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0.0535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seems to be due to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[extensions]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fresh code on fresh env the issue was not reproducible.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0.1327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0.0702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[closed]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issue because it is a question about using vs code rather than an issue or feature request.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have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ignore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need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close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closed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0.1040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0.0436</a:t>
                      </a:r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4410E2-3643-50DE-5E6B-0C5D381CCBC8}"/>
              </a:ext>
            </a:extLst>
          </p:cNvPr>
          <p:cNvSpPr txBox="1"/>
          <p:nvPr/>
        </p:nvSpPr>
        <p:spPr>
          <a:xfrm>
            <a:off x="0" y="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IssueBERT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0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2465"/>
              </p:ext>
            </p:extLst>
          </p:nvPr>
        </p:nvGraphicFramePr>
        <p:xfrm>
          <a:off x="356587" y="587933"/>
          <a:ext cx="11478826" cy="551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60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5909446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200627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87233390"/>
                    </a:ext>
                  </a:extLst>
                </a:gridCol>
                <a:gridCol w="992153">
                  <a:extLst>
                    <a:ext uri="{9D8B030D-6E8A-4147-A177-3AD203B41FA5}">
                      <a16:colId xmlns:a16="http://schemas.microsoft.com/office/drawing/2014/main" val="1282903636"/>
                    </a:ext>
                  </a:extLst>
                </a:gridCol>
              </a:tblGrid>
              <a:tr h="2559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IssueBERT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seBERT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25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3195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deployed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i've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found a bug in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dev and am working on a fix now.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update back when it is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[deployed]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0.4895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0.0602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0.0488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0.0432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0.2481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0.1544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0.1329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0.1119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you check for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[errors]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developer tools when you do that?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0.1400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0.0711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0.9126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0.0233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fair feature request, but not something we have on the plan for now. thus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assigning it to the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[backlog]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maintainers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0.2664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0.1177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0.1063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0.0325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0.0293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0.1931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0.1737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0.1687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set a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[milestone]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these related issues for project planning.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badge 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0.1108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0.0522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0.0385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0.0365</a:t>
                      </a:r>
                      <a:endParaRPr lang="ko-KR" altLang="en-U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0.1566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0.0552</a:t>
                      </a:r>
                      <a:endParaRPr lang="ko-KR" altLang="en-U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review and approve my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[pull]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related to this issue.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0.9808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0.9591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0.0215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i’ve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[opened]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issue to track this bug.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filed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0.0072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0.4078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0.3035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should 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[label]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issue as 'bug'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0.6244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0.0856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2192"/>
              </p:ext>
            </p:extLst>
          </p:nvPr>
        </p:nvGraphicFramePr>
        <p:xfrm>
          <a:off x="356587" y="436679"/>
          <a:ext cx="11478826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60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5909446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223487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  <a:gridCol w="838605">
                  <a:extLst>
                    <a:ext uri="{9D8B030D-6E8A-4147-A177-3AD203B41FA5}">
                      <a16:colId xmlns:a16="http://schemas.microsoft.com/office/drawing/2014/main" val="2287233390"/>
                    </a:ext>
                  </a:extLst>
                </a:gridCol>
                <a:gridCol w="984128">
                  <a:extLst>
                    <a:ext uri="{9D8B030D-6E8A-4147-A177-3AD203B41FA5}">
                      <a16:colId xmlns:a16="http://schemas.microsoft.com/office/drawing/2014/main" val="1282903636"/>
                    </a:ext>
                  </a:extLst>
                </a:gridCol>
              </a:tblGrid>
              <a:tr h="2559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IssueBERT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25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3195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[Bug]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an unexpected problem or unintended behavior.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pylint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[Documentation]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 need for improvements or additions to documentation.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0.4387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0.0366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0.4387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0.0366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[Duplicate]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similar issues, pull requests, or discussions.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[Enhancement]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new feature requests.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rollup </a:t>
                      </a:r>
                    </a:p>
                    <a:p>
                      <a:pPr latinLnBrk="1"/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first issue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[Good first issue]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a good issue for first-time contributors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wanted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[Help wanted]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maintainer wants help on an issue or pull request.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0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76875"/>
              </p:ext>
            </p:extLst>
          </p:nvPr>
        </p:nvGraphicFramePr>
        <p:xfrm>
          <a:off x="356587" y="1457759"/>
          <a:ext cx="1147882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60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5909446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261203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960504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  <a:gridCol w="960504">
                  <a:extLst>
                    <a:ext uri="{9D8B030D-6E8A-4147-A177-3AD203B41FA5}">
                      <a16:colId xmlns:a16="http://schemas.microsoft.com/office/drawing/2014/main" val="2287233390"/>
                    </a:ext>
                  </a:extLst>
                </a:gridCol>
                <a:gridCol w="816509">
                  <a:extLst>
                    <a:ext uri="{9D8B030D-6E8A-4147-A177-3AD203B41FA5}">
                      <a16:colId xmlns:a16="http://schemas.microsoft.com/office/drawing/2014/main" val="1282903636"/>
                    </a:ext>
                  </a:extLst>
                </a:gridCol>
              </a:tblGrid>
              <a:tr h="2559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IssueBERT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25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3195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[Invalid]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is no longer relevant.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[Question]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needs more information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incomplete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work won't continue on an issue, pull request, or discussion.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2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05614"/>
              </p:ext>
            </p:extLst>
          </p:nvPr>
        </p:nvGraphicFramePr>
        <p:xfrm>
          <a:off x="1351881" y="79290"/>
          <a:ext cx="10691395" cy="669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i've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found a bug in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dev and am working on a fix now.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update back when it is [deployed]!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0.4895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0.0602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0.0488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0.0432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you check for [errors] in the developer tools when you do that?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0.1400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0.0711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fair feature request, but not something we have on the plan for now. thus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assigning it to the [backlog].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maintainers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0.2664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0.1177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0.1063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0.0325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0.0293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set a [milestone] for these related issues for project planning.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badge 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0.1108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0.0522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0.0385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0.0365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review and approve my [pull] request related to this issue.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0.9808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i’ve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[opened] an issue to track this bug.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0.0072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should [label] this issue as 'bug'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01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6ABC39-3207-E11D-0B5C-00D21993553A}"/>
              </a:ext>
            </a:extLst>
          </p:cNvPr>
          <p:cNvSpPr txBox="1"/>
          <p:nvPr/>
        </p:nvSpPr>
        <p:spPr>
          <a:xfrm>
            <a:off x="0" y="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IssueBERT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8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882"/>
              </p:ext>
            </p:extLst>
          </p:nvPr>
        </p:nvGraphicFramePr>
        <p:xfrm>
          <a:off x="1303754" y="125010"/>
          <a:ext cx="10691395" cy="660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[Bug]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an unexpected problem or unintended behavior.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pylint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[Documentation]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 need for improvements or additions to documentation.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0.4387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0.0366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[Duplicate]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similar issues, pull requests, or discussions.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[Enhancement]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new feature requests.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rollup </a:t>
                      </a:r>
                    </a:p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first issue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[Good first issue]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a good issue for first-time contributors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wanted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[Help wanted]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maintainer wants help on an issue or pull request.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50DBC7-F91F-B718-2449-E476F66AE47F}"/>
              </a:ext>
            </a:extLst>
          </p:cNvPr>
          <p:cNvSpPr txBox="1"/>
          <p:nvPr/>
        </p:nvSpPr>
        <p:spPr>
          <a:xfrm>
            <a:off x="0" y="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IssueBERT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9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44176"/>
              </p:ext>
            </p:extLst>
          </p:nvPr>
        </p:nvGraphicFramePr>
        <p:xfrm>
          <a:off x="750302" y="1710556"/>
          <a:ext cx="10691395" cy="398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Sentence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[Invalid]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is no longer relevant.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[Question]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needs more information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triage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work won't continue on an issue, pull request, or discussion.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1C49E2-686D-DC9F-56FD-41A551D14017}"/>
              </a:ext>
            </a:extLst>
          </p:cNvPr>
          <p:cNvSpPr txBox="1"/>
          <p:nvPr/>
        </p:nvSpPr>
        <p:spPr>
          <a:xfrm>
            <a:off x="0" y="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IssueBERT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3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0767"/>
              </p:ext>
            </p:extLst>
          </p:nvPr>
        </p:nvGraphicFramePr>
        <p:xfrm>
          <a:off x="750302" y="351656"/>
          <a:ext cx="10691395" cy="64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this issue occur when all extensions are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[disabled]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[feature]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is now a candidate for our backlog.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0.5139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0.4818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 to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[reproduce]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 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recreate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doesn’t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[terminate]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closing app when run in release mode on windows.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0.3619 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0.2552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0.0542 0.0426 0.0424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seems to be due to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[extensions]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fresh code on fresh env the issue was not reproducible.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fr-FR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packages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0.3175 0.0903 0.0296 0.0262 0.0219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[closed]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issue because it is a question about using vs code rather than an issue or feature request.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0.0045</a:t>
                      </a:r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CC0A61F-79BD-ADA9-41EA-1F66DA8A3D28}"/>
              </a:ext>
            </a:extLst>
          </p:cNvPr>
          <p:cNvSpPr txBox="1"/>
          <p:nvPr/>
        </p:nvSpPr>
        <p:spPr>
          <a:xfrm>
            <a:off x="0" y="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6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36989"/>
              </p:ext>
            </p:extLst>
          </p:nvPr>
        </p:nvGraphicFramePr>
        <p:xfrm>
          <a:off x="750302" y="79290"/>
          <a:ext cx="10691395" cy="60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i've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found a bug in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dev and am working on a fix now.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update back when it is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[deployed]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0.2481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0.1544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0.1329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0.1119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you check for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[errors]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developer tools when you do that?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0.9126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0.0233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fair feature request, but not something we have on the plan for now. thus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assigning it to the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[backlog]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0.1931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0.1737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0.1687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set a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[milestone]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these related issues for project planning.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0.1566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0.0552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review and approve my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[pull]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related to this issue.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0.9591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0.0215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i’ve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[opened]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issue to track this bug.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0.4078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0.3035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should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[label]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issue as 'bug'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0.6244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0.0856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01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5D16A2-F2AA-2028-9BEA-333B4340BAF7}"/>
              </a:ext>
            </a:extLst>
          </p:cNvPr>
          <p:cNvSpPr txBox="1"/>
          <p:nvPr/>
        </p:nvSpPr>
        <p:spPr>
          <a:xfrm>
            <a:off x="0" y="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2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20422"/>
              </p:ext>
            </p:extLst>
          </p:nvPr>
        </p:nvGraphicFramePr>
        <p:xfrm>
          <a:off x="1093202" y="155490"/>
          <a:ext cx="10691395" cy="654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[Bug]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an unexpected problem or unintended behavior.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[Documentation]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a need for improvements or additions to documentation.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0.4387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0.0366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[Duplicate]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similar issues, pull requests, or discussions.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[Enhancement]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new feature requests.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first issue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[Good first issue]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indicates a good issue for first-time contributors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wanted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[Help wanted]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maintainer wants help on an issue or pull request.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4B87CE-33A2-5ADF-5875-AE9BC1A2EA87}"/>
              </a:ext>
            </a:extLst>
          </p:cNvPr>
          <p:cNvSpPr txBox="1"/>
          <p:nvPr/>
        </p:nvSpPr>
        <p:spPr>
          <a:xfrm>
            <a:off x="0" y="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46764"/>
              </p:ext>
            </p:extLst>
          </p:nvPr>
        </p:nvGraphicFramePr>
        <p:xfrm>
          <a:off x="750302" y="1710556"/>
          <a:ext cx="10691395" cy="398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5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6363855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1474979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1389646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</a:tblGrid>
              <a:tr h="51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Sentence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[Invalid]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is no longer relevant.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[Question]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an issue, pull request, or discussion needs more information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incomplete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Wontfix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work won't continue on an issue, pull request, or discussion.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99ED07-3F64-D410-5323-0D3C1B518D6F}"/>
              </a:ext>
            </a:extLst>
          </p:cNvPr>
          <p:cNvSpPr txBox="1"/>
          <p:nvPr/>
        </p:nvSpPr>
        <p:spPr>
          <a:xfrm>
            <a:off x="0" y="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90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7A0E99-E7B6-719D-842B-E79F8EB3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61531"/>
              </p:ext>
            </p:extLst>
          </p:nvPr>
        </p:nvGraphicFramePr>
        <p:xfrm>
          <a:off x="356587" y="947219"/>
          <a:ext cx="11478826" cy="531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60">
                  <a:extLst>
                    <a:ext uri="{9D8B030D-6E8A-4147-A177-3AD203B41FA5}">
                      <a16:colId xmlns:a16="http://schemas.microsoft.com/office/drawing/2014/main" val="2465600812"/>
                    </a:ext>
                  </a:extLst>
                </a:gridCol>
                <a:gridCol w="5909446">
                  <a:extLst>
                    <a:ext uri="{9D8B030D-6E8A-4147-A177-3AD203B41FA5}">
                      <a16:colId xmlns:a16="http://schemas.microsoft.com/office/drawing/2014/main" val="1429192347"/>
                    </a:ext>
                  </a:extLst>
                </a:gridCol>
                <a:gridCol w="922296">
                  <a:extLst>
                    <a:ext uri="{9D8B030D-6E8A-4147-A177-3AD203B41FA5}">
                      <a16:colId xmlns:a16="http://schemas.microsoft.com/office/drawing/2014/main" val="925144774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427057227"/>
                    </a:ext>
                  </a:extLst>
                </a:gridCol>
                <a:gridCol w="1105706">
                  <a:extLst>
                    <a:ext uri="{9D8B030D-6E8A-4147-A177-3AD203B41FA5}">
                      <a16:colId xmlns:a16="http://schemas.microsoft.com/office/drawing/2014/main" val="2287233390"/>
                    </a:ext>
                  </a:extLst>
                </a:gridCol>
                <a:gridCol w="984128">
                  <a:extLst>
                    <a:ext uri="{9D8B030D-6E8A-4147-A177-3AD203B41FA5}">
                      <a16:colId xmlns:a16="http://schemas.microsoft.com/office/drawing/2014/main" val="1282903636"/>
                    </a:ext>
                  </a:extLst>
                </a:gridCol>
              </a:tblGrid>
              <a:tr h="2559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IssueBERT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seBERT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28970"/>
                  </a:ext>
                </a:extLst>
              </a:tr>
              <a:tr h="25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3195"/>
                  </a:ext>
                </a:extLst>
              </a:tr>
              <a:tr h="818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this issue occur when all extensions are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[disabled]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0.9678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0.0188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614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[feature]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is now a candidate for our backlog.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0.0289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0.5139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0.4818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5998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 to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[reproduce]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0.3503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0.0524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 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recreate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9380"/>
                  </a:ext>
                </a:extLst>
              </a:tr>
              <a:tr h="58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doesn’t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[terminate]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closing app when run in release mode on windows.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quite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0.3415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0.2983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0.0535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0.3619 </a:t>
                      </a: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0.2552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0.0542 0.0426 0.0424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3304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seems to be due to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[extensions]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</a:t>
                      </a:r>
                      <a:r>
                        <a:rPr lang="en-US" altLang="ko-KR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installed fresh code on fresh env the issue was not reproducible.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extensions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0.1327</a:t>
                      </a:r>
                    </a:p>
                    <a:p>
                      <a:pPr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0.0702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fr-F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packages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0.3175 0.0903 0.0296 0.0262 0.0219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0080"/>
                  </a:ext>
                </a:extLst>
              </a:tr>
              <a:tr h="598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[closed]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issue because it is a question about using vs code rather than an issue or feature request.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have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ignore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need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close</a:t>
                      </a: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closed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0.1040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0.0436</a:t>
                      </a:r>
                      <a:endParaRPr lang="ko-KR" altLang="en-US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0.0445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0.0045</a:t>
                      </a:r>
                      <a:endParaRPr lang="ko-KR" altLang="en-US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1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0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1713</Words>
  <Application>Microsoft Office PowerPoint</Application>
  <PresentationFormat>와이드스크린</PresentationFormat>
  <Paragraphs>740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기범 권</dc:creator>
  <cp:lastModifiedBy>기범 권</cp:lastModifiedBy>
  <cp:revision>7</cp:revision>
  <dcterms:created xsi:type="dcterms:W3CDTF">2023-10-09T11:25:37Z</dcterms:created>
  <dcterms:modified xsi:type="dcterms:W3CDTF">2023-10-10T04:13:09Z</dcterms:modified>
</cp:coreProperties>
</file>