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5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6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3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8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A2CA-AB7D-439D-82EE-75D5B727BB3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FBF4-B161-4A42-B6D7-E4F89EC5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334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1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35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82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786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9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38290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0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62588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6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74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6737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9763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7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</cp:revision>
  <dcterms:created xsi:type="dcterms:W3CDTF">2019-02-28T08:20:21Z</dcterms:created>
  <dcterms:modified xsi:type="dcterms:W3CDTF">2019-03-04T08:48:59Z</dcterms:modified>
</cp:coreProperties>
</file>