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0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62E-3ED8-4F84-94E6-27D06E704FD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72-4E77-46F3-B7EF-5EA2E25A2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0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62E-3ED8-4F84-94E6-27D06E704FD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72-4E77-46F3-B7EF-5EA2E25A2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62E-3ED8-4F84-94E6-27D06E704FD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72-4E77-46F3-B7EF-5EA2E25A2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8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62E-3ED8-4F84-94E6-27D06E704FD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72-4E77-46F3-B7EF-5EA2E25A2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7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62E-3ED8-4F84-94E6-27D06E704FD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72-4E77-46F3-B7EF-5EA2E25A2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62E-3ED8-4F84-94E6-27D06E704FD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72-4E77-46F3-B7EF-5EA2E25A2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2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62E-3ED8-4F84-94E6-27D06E704FD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72-4E77-46F3-B7EF-5EA2E25A2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7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62E-3ED8-4F84-94E6-27D06E704FD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72-4E77-46F3-B7EF-5EA2E25A2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52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62E-3ED8-4F84-94E6-27D06E704FD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72-4E77-46F3-B7EF-5EA2E25A2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3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62E-3ED8-4F84-94E6-27D06E704FD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72-4E77-46F3-B7EF-5EA2E25A2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6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F62E-3ED8-4F84-94E6-27D06E704FD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4F72-4E77-46F3-B7EF-5EA2E25A2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32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F62E-3ED8-4F84-94E6-27D06E704FDC}" type="datetimeFigureOut">
              <a:rPr lang="ko-KR" altLang="en-US" smtClean="0"/>
              <a:t>2019-02-28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4F72-4E77-46F3-B7EF-5EA2E25A2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4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38813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55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5911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28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76913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64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19763" cy="142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373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214938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29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8102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4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57863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26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60000"/>
            <a:ext cx="5748338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13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화면 슬라이드 쇼(4:3)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</cp:revision>
  <dcterms:created xsi:type="dcterms:W3CDTF">2019-02-28T08:23:47Z</dcterms:created>
  <dcterms:modified xsi:type="dcterms:W3CDTF">2019-02-28T08:26:30Z</dcterms:modified>
</cp:coreProperties>
</file>