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00" autoAdjust="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7EF5-F67D-49D1-80FF-A54DB7E1FD64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1AAB-CE2C-43C9-8083-EEBE708C9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26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7EF5-F67D-49D1-80FF-A54DB7E1FD64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1AAB-CE2C-43C9-8083-EEBE708C9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03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7EF5-F67D-49D1-80FF-A54DB7E1FD64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1AAB-CE2C-43C9-8083-EEBE708C9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70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7EF5-F67D-49D1-80FF-A54DB7E1FD64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1AAB-CE2C-43C9-8083-EEBE708C9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56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7EF5-F67D-49D1-80FF-A54DB7E1FD64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1AAB-CE2C-43C9-8083-EEBE708C9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4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7EF5-F67D-49D1-80FF-A54DB7E1FD64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1AAB-CE2C-43C9-8083-EEBE708C9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31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7EF5-F67D-49D1-80FF-A54DB7E1FD64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1AAB-CE2C-43C9-8083-EEBE708C9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7EF5-F67D-49D1-80FF-A54DB7E1FD64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1AAB-CE2C-43C9-8083-EEBE708C9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5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7EF5-F67D-49D1-80FF-A54DB7E1FD64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1AAB-CE2C-43C9-8083-EEBE708C9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62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7EF5-F67D-49D1-80FF-A54DB7E1FD64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1AAB-CE2C-43C9-8083-EEBE708C9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17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37EF5-F67D-49D1-80FF-A54DB7E1FD64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1AAB-CE2C-43C9-8083-EEBE708C9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55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37EF5-F67D-49D1-80FF-A54DB7E1FD64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D1AAB-CE2C-43C9-8083-EEBE708C91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38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510213" cy="118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779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05475" cy="114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968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434013" cy="117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10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4357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0567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95963" cy="290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797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691188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43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483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842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76913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999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화면 슬라이드 쇼(4:3)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2</cp:revision>
  <dcterms:created xsi:type="dcterms:W3CDTF">2019-02-28T08:26:34Z</dcterms:created>
  <dcterms:modified xsi:type="dcterms:W3CDTF">2019-02-28T08:29:16Z</dcterms:modified>
</cp:coreProperties>
</file>