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2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4C02-CD2A-4A50-9E80-C95AD35CA3B6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593D-9ED4-416C-8668-EEC0C4644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533900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1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62588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6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4525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7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8166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6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91188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08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0238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8825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82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7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2019-02-28T08:29:21Z</dcterms:created>
  <dcterms:modified xsi:type="dcterms:W3CDTF">2019-02-28T08:32:06Z</dcterms:modified>
</cp:coreProperties>
</file>