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468" r:id="rId2"/>
    <p:sldId id="469" r:id="rId3"/>
    <p:sldId id="470" r:id="rId4"/>
    <p:sldId id="471" r:id="rId5"/>
    <p:sldId id="472" r:id="rId6"/>
    <p:sldId id="473" r:id="rId7"/>
    <p:sldId id="474" r:id="rId8"/>
    <p:sldId id="475" r:id="rId9"/>
    <p:sldId id="476" r:id="rId10"/>
    <p:sldId id="477" r:id="rId11"/>
    <p:sldId id="478" r:id="rId12"/>
    <p:sldId id="479" r:id="rId13"/>
    <p:sldId id="480" r:id="rId14"/>
    <p:sldId id="481" r:id="rId15"/>
    <p:sldId id="482" r:id="rId16"/>
    <p:sldId id="483" r:id="rId17"/>
    <p:sldId id="484" r:id="rId18"/>
    <p:sldId id="485" r:id="rId19"/>
    <p:sldId id="486" r:id="rId20"/>
    <p:sldId id="487" r:id="rId21"/>
    <p:sldId id="488" r:id="rId22"/>
    <p:sldId id="489" r:id="rId23"/>
    <p:sldId id="490" r:id="rId2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86406" autoAdjust="0"/>
  </p:normalViewPr>
  <p:slideViewPr>
    <p:cSldViewPr>
      <p:cViewPr varScale="1">
        <p:scale>
          <a:sx n="83" d="100"/>
          <a:sy n="83" d="100"/>
        </p:scale>
        <p:origin x="-840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3822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C19E44-7D28-4AFD-8072-BB798C088142}" type="datetimeFigureOut">
              <a:rPr lang="ko-KR" altLang="en-US" smtClean="0"/>
              <a:pPr/>
              <a:t>2019-03-04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5BF6D0-BB2D-4F7F-9A46-9E77D93F16C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8977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078B8-DBF5-4EA7-A5CE-80283F9A376C}" type="datetimeFigureOut">
              <a:rPr lang="ko-KR" altLang="en-US" smtClean="0"/>
              <a:pPr/>
              <a:t>2019-03-04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4EEF3-1807-49CD-ABED-1398397C4E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078B8-DBF5-4EA7-A5CE-80283F9A376C}" type="datetimeFigureOut">
              <a:rPr lang="ko-KR" altLang="en-US" smtClean="0"/>
              <a:pPr/>
              <a:t>2019-03-04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4EEF3-1807-49CD-ABED-1398397C4E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078B8-DBF5-4EA7-A5CE-80283F9A376C}" type="datetimeFigureOut">
              <a:rPr lang="ko-KR" altLang="en-US" smtClean="0"/>
              <a:pPr/>
              <a:t>2019-03-04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4EEF3-1807-49CD-ABED-1398397C4E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078B8-DBF5-4EA7-A5CE-80283F9A376C}" type="datetimeFigureOut">
              <a:rPr lang="ko-KR" altLang="en-US" smtClean="0"/>
              <a:pPr/>
              <a:t>2019-03-04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4EEF3-1807-49CD-ABED-1398397C4E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5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078B8-DBF5-4EA7-A5CE-80283F9A376C}" type="datetimeFigureOut">
              <a:rPr lang="ko-KR" altLang="en-US" smtClean="0"/>
              <a:pPr/>
              <a:t>2019-03-04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4EEF3-1807-49CD-ABED-1398397C4E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078B8-DBF5-4EA7-A5CE-80283F9A376C}" type="datetimeFigureOut">
              <a:rPr lang="ko-KR" altLang="en-US" smtClean="0"/>
              <a:pPr/>
              <a:t>2019-03-04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4EEF3-1807-49CD-ABED-1398397C4E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2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2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078B8-DBF5-4EA7-A5CE-80283F9A376C}" type="datetimeFigureOut">
              <a:rPr lang="ko-KR" altLang="en-US" smtClean="0"/>
              <a:pPr/>
              <a:t>2019-03-04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4EEF3-1807-49CD-ABED-1398397C4E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078B8-DBF5-4EA7-A5CE-80283F9A376C}" type="datetimeFigureOut">
              <a:rPr lang="ko-KR" altLang="en-US" smtClean="0"/>
              <a:pPr/>
              <a:t>2019-03-04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4EEF3-1807-49CD-ABED-1398397C4E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078B8-DBF5-4EA7-A5CE-80283F9A376C}" type="datetimeFigureOut">
              <a:rPr lang="ko-KR" altLang="en-US" smtClean="0"/>
              <a:pPr/>
              <a:t>2019-03-04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4EEF3-1807-49CD-ABED-1398397C4E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078B8-DBF5-4EA7-A5CE-80283F9A376C}" type="datetimeFigureOut">
              <a:rPr lang="ko-KR" altLang="en-US" smtClean="0"/>
              <a:pPr/>
              <a:t>2019-03-04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4EEF3-1807-49CD-ABED-1398397C4E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078B8-DBF5-4EA7-A5CE-80283F9A376C}" type="datetimeFigureOut">
              <a:rPr lang="ko-KR" altLang="en-US" smtClean="0"/>
              <a:pPr/>
              <a:t>2019-03-04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4EEF3-1807-49CD-ABED-1398397C4E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078B8-DBF5-4EA7-A5CE-80283F9A376C}" type="datetimeFigureOut">
              <a:rPr lang="ko-KR" altLang="en-US" smtClean="0"/>
              <a:pPr/>
              <a:t>2019-03-04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C4EEF3-1807-49CD-ABED-1398397C4E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>
            <a:off x="360000" y="360001"/>
            <a:ext cx="5862638" cy="1307306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00" y="360000"/>
            <a:ext cx="5862638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16074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00" y="360000"/>
            <a:ext cx="5853113" cy="168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16074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01" y="360000"/>
            <a:ext cx="5514975" cy="1357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16074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00" y="332656"/>
            <a:ext cx="5472113" cy="174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16074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00" y="360000"/>
            <a:ext cx="5986463" cy="1404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16074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00" y="360000"/>
            <a:ext cx="5824538" cy="190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16074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00" y="360000"/>
            <a:ext cx="5938838" cy="169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16074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00" y="360000"/>
            <a:ext cx="59055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16074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00" y="360000"/>
            <a:ext cx="5943600" cy="3895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16074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00" y="360000"/>
            <a:ext cx="5815013" cy="163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16074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00" y="360000"/>
            <a:ext cx="5314950" cy="1662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16074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00" y="360000"/>
            <a:ext cx="5919788" cy="1385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16074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00" y="360000"/>
            <a:ext cx="5862638" cy="2190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16074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00" y="360000"/>
            <a:ext cx="5795963" cy="292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16074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00" y="360000"/>
            <a:ext cx="5595938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16074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00" y="360000"/>
            <a:ext cx="4167188" cy="318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16074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01" y="360000"/>
            <a:ext cx="5953125" cy="1290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16074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00" y="360000"/>
            <a:ext cx="5800725" cy="157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16074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00" y="360000"/>
            <a:ext cx="5829300" cy="1300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16074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00" y="360001"/>
            <a:ext cx="5829300" cy="128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16074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00" y="360001"/>
            <a:ext cx="5910263" cy="143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16074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00" y="360000"/>
            <a:ext cx="5948363" cy="1395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16074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사용자 지정 1">
      <a:dk1>
        <a:srgbClr val="0F001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601</TotalTime>
  <Words>0</Words>
  <Application>Microsoft Office PowerPoint</Application>
  <PresentationFormat>화면 슬라이드 쇼(4:3)</PresentationFormat>
  <Paragraphs>0</Paragraphs>
  <Slides>23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4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XP SP3 FINAL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snoopy</dc:creator>
  <cp:lastModifiedBy>USER</cp:lastModifiedBy>
  <cp:revision>78</cp:revision>
  <dcterms:created xsi:type="dcterms:W3CDTF">2013-03-08T08:38:13Z</dcterms:created>
  <dcterms:modified xsi:type="dcterms:W3CDTF">2019-03-04T08:56:40Z</dcterms:modified>
</cp:coreProperties>
</file>