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8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6" autoAdjust="0"/>
  </p:normalViewPr>
  <p:slideViewPr>
    <p:cSldViewPr>
      <p:cViewPr varScale="1">
        <p:scale>
          <a:sx n="83" d="100"/>
          <a:sy n="83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9E44-7D28-4AFD-8072-BB798C088142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F6D0-BB2D-4F7F-9A46-9E77D93F1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7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7388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1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9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7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9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33876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1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82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959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47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3878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06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16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29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43588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6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37673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00688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55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9775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74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3100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6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7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2638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2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3880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4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757738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8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1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66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8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5148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72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501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1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00738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F001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84</cp:revision>
  <dcterms:created xsi:type="dcterms:W3CDTF">2013-03-08T08:38:13Z</dcterms:created>
  <dcterms:modified xsi:type="dcterms:W3CDTF">2019-03-04T09:03:28Z</dcterms:modified>
</cp:coreProperties>
</file>