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2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5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9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3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9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3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6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2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0597-8C49-45A3-8A88-F90E98C34BBA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E206-84DE-4BF7-84D9-E7745F994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8338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79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215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80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9288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80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40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0250" cy="190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11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4050" cy="15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47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2928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81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95950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64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53113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63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959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7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59581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83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19763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00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53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271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072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36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881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15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5488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9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000625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86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292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3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052888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2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531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8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86438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91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8338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5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769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80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2019-02-28T08:44:47Z</dcterms:created>
  <dcterms:modified xsi:type="dcterms:W3CDTF">2019-02-28T08:52:49Z</dcterms:modified>
</cp:coreProperties>
</file>