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660"/>
  </p:normalViewPr>
  <p:slideViewPr>
    <p:cSldViewPr>
      <p:cViewPr varScale="1">
        <p:scale>
          <a:sx n="111" d="100"/>
          <a:sy n="111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8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5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2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5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7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1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7734-D099-443D-A036-D2F715CE54B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1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7734-D099-443D-A036-D2F715CE54B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0C67-2CD4-451D-AAAB-5CB88F9F2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1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8387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91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033838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0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1"/>
            <a:ext cx="57102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2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05475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72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19763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75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519738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01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1"/>
            <a:ext cx="5729288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93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0547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739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340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98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29288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364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1"/>
            <a:ext cx="569118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66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6863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75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3405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760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" y="360000"/>
            <a:ext cx="5724525" cy="151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802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00713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68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1501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27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" y="360000"/>
            <a:ext cx="5743575" cy="149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92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245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9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" y="360000"/>
            <a:ext cx="572452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22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233863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78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38813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63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34050" cy="151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38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243513" cy="149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72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화면 슬라이드 쇼(4:3)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2019-02-28T08:20:18Z</dcterms:created>
  <dcterms:modified xsi:type="dcterms:W3CDTF">2019-02-28T08:30:03Z</dcterms:modified>
</cp:coreProperties>
</file>