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>
      <p:cViewPr varScale="1">
        <p:scale>
          <a:sx n="92" d="100"/>
          <a:sy n="92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7734-D099-443D-A036-D2F715CE54B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38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27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2452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47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55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1"/>
            <a:ext cx="57245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15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1"/>
            <a:ext cx="57435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4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7863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5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2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84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3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578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1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197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5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48338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3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8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2863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9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319588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9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829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9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45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48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1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3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054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8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50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2019-02-28T08:20:18Z</dcterms:created>
  <dcterms:modified xsi:type="dcterms:W3CDTF">2019-03-04T07:13:01Z</dcterms:modified>
</cp:coreProperties>
</file>