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>
      <p:cViewPr varScale="1">
        <p:scale>
          <a:sx n="91" d="100"/>
          <a:sy n="91" d="100"/>
        </p:scale>
        <p:origin x="-9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054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27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37623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47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86413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55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97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6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00713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15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8338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94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215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5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97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84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7245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3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738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1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50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8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350520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5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1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3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12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28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5488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9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88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8338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9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824413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9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691063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435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1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4410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2625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8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843463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83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2019-02-28T08:20:18Z</dcterms:created>
  <dcterms:modified xsi:type="dcterms:W3CDTF">2019-03-04T07:14:06Z</dcterms:modified>
</cp:coreProperties>
</file>