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4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21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7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9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8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00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2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8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8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8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04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3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652963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97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81688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9531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986463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26256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626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76913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578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95963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340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8643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4386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86438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38825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929188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95975" cy="317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91978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48350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405438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829175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24538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491038" cy="12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95963" cy="240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화면 슬라이드 쇼(4:3)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USER</cp:lastModifiedBy>
  <cp:revision>9</cp:revision>
  <dcterms:created xsi:type="dcterms:W3CDTF">2019-02-13T08:29:49Z</dcterms:created>
  <dcterms:modified xsi:type="dcterms:W3CDTF">2019-02-28T08:30:09Z</dcterms:modified>
</cp:coreProperties>
</file>