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04" autoAdjust="0"/>
    <p:restoredTop sz="94700" autoAdjust="0"/>
  </p:normalViewPr>
  <p:slideViewPr>
    <p:cSldViewPr>
      <p:cViewPr varScale="1">
        <p:scale>
          <a:sx n="110" d="100"/>
          <a:sy n="110" d="100"/>
        </p:scale>
        <p:origin x="-217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3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941B-6DBA-4592-9FD4-AF0EAF521CCE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194A-75A0-4825-AC73-17FDB448D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70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941B-6DBA-4592-9FD4-AF0EAF521CCE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194A-75A0-4825-AC73-17FDB448D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770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941B-6DBA-4592-9FD4-AF0EAF521CCE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194A-75A0-4825-AC73-17FDB448D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9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941B-6DBA-4592-9FD4-AF0EAF521CCE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194A-75A0-4825-AC73-17FDB448D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18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941B-6DBA-4592-9FD4-AF0EAF521CCE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194A-75A0-4825-AC73-17FDB448D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44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941B-6DBA-4592-9FD4-AF0EAF521CCE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194A-75A0-4825-AC73-17FDB448D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00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941B-6DBA-4592-9FD4-AF0EAF521CCE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194A-75A0-4825-AC73-17FDB448D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24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941B-6DBA-4592-9FD4-AF0EAF521CCE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194A-75A0-4825-AC73-17FDB448D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28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941B-6DBA-4592-9FD4-AF0EAF521CCE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194A-75A0-4825-AC73-17FDB448D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885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941B-6DBA-4592-9FD4-AF0EAF521CCE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194A-75A0-4825-AC73-17FDB448D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384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941B-6DBA-4592-9FD4-AF0EAF521CCE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194A-75A0-4825-AC73-17FDB448D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04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E941B-6DBA-4592-9FD4-AF0EAF521CCE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7194A-75A0-4825-AC73-17FDB448D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73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867400" cy="1252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3977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853113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726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834063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726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834063" cy="170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726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819775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726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490537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726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8483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726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604837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726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805488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726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3405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726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829300" cy="127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72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834063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726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86438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726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8102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726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891213" cy="207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726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905500" cy="184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726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800725" cy="155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726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72150" cy="130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726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90550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726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3657600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795" y="836712"/>
            <a:ext cx="1938338" cy="260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726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953125" cy="1357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726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76913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726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857875" cy="116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726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Office PowerPoint</Application>
  <PresentationFormat>화면 슬라이드 쇼(4:3)</PresentationFormat>
  <Paragraphs>0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USER</cp:lastModifiedBy>
  <cp:revision>9</cp:revision>
  <dcterms:created xsi:type="dcterms:W3CDTF">2019-02-13T08:29:49Z</dcterms:created>
  <dcterms:modified xsi:type="dcterms:W3CDTF">2019-02-28T08:43:17Z</dcterms:modified>
</cp:coreProperties>
</file>