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68" r:id="rId2"/>
    <p:sldId id="469" r:id="rId3"/>
    <p:sldId id="470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6" autoAdjust="0"/>
  </p:normalViewPr>
  <p:slideViewPr>
    <p:cSldViewPr>
      <p:cViewPr varScale="1">
        <p:scale>
          <a:sx n="83" d="100"/>
          <a:sy n="83" d="100"/>
        </p:scale>
        <p:origin x="-8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19E44-7D28-4AFD-8072-BB798C088142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BF6D0-BB2D-4F7F-9A46-9E77D93F16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7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293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53113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93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743450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59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007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2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95963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39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2928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16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86438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32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197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40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72163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406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43575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40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483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40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5624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557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29288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40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10250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78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29288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786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43588" cy="254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78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95963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28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91213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72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91200" cy="216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21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81688" cy="254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46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67388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27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34063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67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007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82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F001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0</Words>
  <Application>Microsoft Office PowerPoint</Application>
  <PresentationFormat>화면 슬라이드 쇼(4:3)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USER</cp:lastModifiedBy>
  <cp:revision>80</cp:revision>
  <dcterms:created xsi:type="dcterms:W3CDTF">2013-03-08T08:38:13Z</dcterms:created>
  <dcterms:modified xsi:type="dcterms:W3CDTF">2019-03-04T09:00:54Z</dcterms:modified>
</cp:coreProperties>
</file>