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6.png"  /><Relationship Id="rId11" Type="http://schemas.openxmlformats.org/officeDocument/2006/relationships/image" Target="../media/image37.png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Relationship Id="rId9" Type="http://schemas.openxmlformats.org/officeDocument/2006/relationships/image" Target="../media/image5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"/>
          <p:cNvGrpSpPr/>
          <p:nvPr/>
        </p:nvGrpSpPr>
        <p:grpSpPr>
          <a:xfrm rot="0">
            <a:off x="2693670" y="875739"/>
            <a:ext cx="6192034" cy="4700867"/>
            <a:chOff x="2693670" y="875739"/>
            <a:chExt cx="6192034" cy="4700867"/>
          </a:xfrm>
        </p:grpSpPr>
        <p:sp>
          <p:nvSpPr>
            <p:cNvPr id="5" name=""/>
            <p:cNvSpPr/>
            <p:nvPr/>
          </p:nvSpPr>
          <p:spPr>
            <a:xfrm>
              <a:off x="3294529" y="1809750"/>
              <a:ext cx="4896971" cy="2823882"/>
            </a:xfrm>
            <a:prstGeom prst="trapezoid">
              <a:avLst>
                <a:gd name="adj" fmla="val 56451"/>
              </a:avLst>
            </a:prstGeom>
            <a:solidFill>
              <a:schemeClr val="lt1"/>
            </a:solidFill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"/>
                <p:cNvSpPr/>
                <p:nvPr/>
              </p:nvSpPr>
              <p:spPr>
                <a:xfrm>
                  <a:off x="4342280" y="1181100"/>
                  <a:ext cx="5715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A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6" name=""/>
                <p:cNvSpPr txBox="1"/>
                <p:nvPr/>
              </p:nvSpPr>
              <p:spPr>
                <a:xfrm>
                  <a:off x="4342280" y="1181100"/>
                  <a:ext cx="571500" cy="62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"/>
                <p:cNvSpPr/>
                <p:nvPr/>
              </p:nvSpPr>
              <p:spPr>
                <a:xfrm>
                  <a:off x="6605868" y="1181100"/>
                  <a:ext cx="59055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D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7" name=""/>
                <p:cNvSpPr txBox="1"/>
                <p:nvPr/>
              </p:nvSpPr>
              <p:spPr>
                <a:xfrm>
                  <a:off x="6605868" y="1181100"/>
                  <a:ext cx="590550" cy="62865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"/>
                <p:cNvSpPr/>
                <p:nvPr/>
              </p:nvSpPr>
              <p:spPr>
                <a:xfrm>
                  <a:off x="8342779" y="4319307"/>
                  <a:ext cx="5429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C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8" name=""/>
                <p:cNvSpPr txBox="1"/>
                <p:nvPr/>
              </p:nvSpPr>
              <p:spPr>
                <a:xfrm>
                  <a:off x="8342779" y="4319307"/>
                  <a:ext cx="542925" cy="6286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"/>
                <p:cNvSpPr/>
                <p:nvPr/>
              </p:nvSpPr>
              <p:spPr>
                <a:xfrm>
                  <a:off x="2693670" y="4319307"/>
                  <a:ext cx="56197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B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9" name=""/>
                <p:cNvSpPr txBox="1"/>
                <p:nvPr/>
              </p:nvSpPr>
              <p:spPr>
                <a:xfrm>
                  <a:off x="2693670" y="4319307"/>
                  <a:ext cx="561975" cy="6286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"/>
                <p:cNvSpPr/>
                <p:nvPr/>
              </p:nvSpPr>
              <p:spPr>
                <a:xfrm>
                  <a:off x="2732554" y="2437840"/>
                  <a:ext cx="112395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3</m:t>
                        </m:r>
                        <m:r>
                          <a:rPr sz="3600">
                            <a:latin typeface="Cambria Math"/>
                            <a:sym typeface="Cambria Math"/>
                          </a:rPr>
                          <m:t>cm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0" name=""/>
                <p:cNvSpPr txBox="1"/>
                <p:nvPr/>
              </p:nvSpPr>
              <p:spPr>
                <a:xfrm>
                  <a:off x="2732554" y="2437840"/>
                  <a:ext cx="1123950" cy="6286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"/>
                <p:cNvSpPr/>
                <p:nvPr/>
              </p:nvSpPr>
              <p:spPr>
                <a:xfrm>
                  <a:off x="7629525" y="2460251"/>
                  <a:ext cx="112395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3</m:t>
                        </m:r>
                        <m:r>
                          <a:rPr sz="3600">
                            <a:latin typeface="Cambria Math"/>
                            <a:sym typeface="Cambria Math"/>
                          </a:rPr>
                          <m:t>cm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1" name=""/>
                <p:cNvSpPr txBox="1"/>
                <p:nvPr/>
              </p:nvSpPr>
              <p:spPr>
                <a:xfrm>
                  <a:off x="7629525" y="2460251"/>
                  <a:ext cx="1123950" cy="6286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"/>
                <p:cNvSpPr/>
                <p:nvPr/>
              </p:nvSpPr>
              <p:spPr>
                <a:xfrm>
                  <a:off x="5181039" y="4947957"/>
                  <a:ext cx="112395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5</m:t>
                        </m:r>
                        <m:r>
                          <a:rPr sz="3600">
                            <a:latin typeface="Cambria Math"/>
                            <a:sym typeface="Cambria Math"/>
                          </a:rPr>
                          <m:t>cm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2" name=""/>
                <p:cNvSpPr txBox="1"/>
                <p:nvPr/>
              </p:nvSpPr>
              <p:spPr>
                <a:xfrm>
                  <a:off x="5181039" y="4947957"/>
                  <a:ext cx="1123950" cy="62865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"/>
                <p:cNvSpPr/>
                <p:nvPr/>
              </p:nvSpPr>
              <p:spPr>
                <a:xfrm>
                  <a:off x="5181039" y="875739"/>
                  <a:ext cx="112395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2</m:t>
                        </m:r>
                        <m:r>
                          <a:rPr sz="3600">
                            <a:latin typeface="Cambria Math"/>
                            <a:sym typeface="Cambria Math"/>
                          </a:rPr>
                          <m:t>cm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3" name=""/>
                <p:cNvSpPr txBox="1"/>
                <p:nvPr/>
              </p:nvSpPr>
              <p:spPr>
                <a:xfrm>
                  <a:off x="5181039" y="875739"/>
                  <a:ext cx="1123950" cy="62865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</p:sp>
          </mc:Fallback>
        </mc:AlternateContent>
        <p:sp>
          <p:nvSpPr>
            <p:cNvPr id="15" name=""/>
            <p:cNvSpPr/>
            <p:nvPr/>
          </p:nvSpPr>
          <p:spPr>
            <a:xfrm>
              <a:off x="3305940" y="1800184"/>
              <a:ext cx="1578726" cy="2785577"/>
            </a:xfrm>
            <a:custGeom>
              <a:avLst/>
              <a:gdLst>
                <a:gd name="connsiteX0" fmla="*/ -205 w 1578726"/>
                <a:gd name="connsiteY0" fmla="*/ 2788623 h 2785577"/>
                <a:gd name="connsiteX1" fmla="*/ 526471 w 1578726"/>
                <a:gd name="connsiteY1" fmla="*/ 984476 h 2785577"/>
                <a:gd name="connsiteX2" fmla="*/ 1579824 w 1578726"/>
                <a:gd name="connsiteY2" fmla="*/ -1640 h 27855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726" h="2785577">
                  <a:moveTo>
                    <a:pt x="-205" y="2788623"/>
                  </a:moveTo>
                  <a:cubicBezTo>
                    <a:pt x="87574" y="2487932"/>
                    <a:pt x="263133" y="1449520"/>
                    <a:pt x="526471" y="984476"/>
                  </a:cubicBezTo>
                  <a:cubicBezTo>
                    <a:pt x="789809" y="519432"/>
                    <a:pt x="1404265" y="162712"/>
                    <a:pt x="1579824" y="-1640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flipH="1">
              <a:off x="6612773" y="1848054"/>
              <a:ext cx="1578726" cy="2785577"/>
            </a:xfrm>
            <a:custGeom>
              <a:avLst/>
              <a:gdLst>
                <a:gd name="connsiteX0" fmla="*/ -205 w 1578726"/>
                <a:gd name="connsiteY0" fmla="*/ 2788623 h 2785577"/>
                <a:gd name="connsiteX1" fmla="*/ 526471 w 1578726"/>
                <a:gd name="connsiteY1" fmla="*/ 984476 h 2785577"/>
                <a:gd name="connsiteX2" fmla="*/ 1579824 w 1578726"/>
                <a:gd name="connsiteY2" fmla="*/ -1640 h 278557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726" h="2785577">
                  <a:moveTo>
                    <a:pt x="-205" y="2788623"/>
                  </a:moveTo>
                  <a:cubicBezTo>
                    <a:pt x="87574" y="2487932"/>
                    <a:pt x="263133" y="1449520"/>
                    <a:pt x="526471" y="984476"/>
                  </a:cubicBezTo>
                  <a:cubicBezTo>
                    <a:pt x="789809" y="519432"/>
                    <a:pt x="1404265" y="162712"/>
                    <a:pt x="1579824" y="-1640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4933642" y="1418026"/>
              <a:ext cx="1630477" cy="346639"/>
            </a:xfrm>
            <a:custGeom>
              <a:avLst/>
              <a:gdLst>
                <a:gd name="connsiteX0" fmla="*/ -3055 w 1630477"/>
                <a:gd name="connsiteY0" fmla="*/ 346899 h 346639"/>
                <a:gd name="connsiteX1" fmla="*/ 792563 w 1630477"/>
                <a:gd name="connsiteY1" fmla="*/ -482 h 346639"/>
                <a:gd name="connsiteX2" fmla="*/ 1633003 w 1630477"/>
                <a:gd name="connsiteY2" fmla="*/ 346899 h 3466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0477" h="346639">
                  <a:moveTo>
                    <a:pt x="-3055" y="346899"/>
                  </a:moveTo>
                  <a:cubicBezTo>
                    <a:pt x="129547" y="289002"/>
                    <a:pt x="519886" y="-482"/>
                    <a:pt x="792563" y="-482"/>
                  </a:cubicBezTo>
                  <a:cubicBezTo>
                    <a:pt x="1065239" y="-482"/>
                    <a:pt x="1492929" y="289002"/>
                    <a:pt x="1633003" y="346899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flipV="1">
              <a:off x="3255645" y="4633632"/>
              <a:ext cx="4885559" cy="346639"/>
            </a:xfrm>
            <a:custGeom>
              <a:avLst/>
              <a:gdLst>
                <a:gd name="connsiteX0" fmla="*/ -3055 w 1630477"/>
                <a:gd name="connsiteY0" fmla="*/ 346899 h 346639"/>
                <a:gd name="connsiteX1" fmla="*/ 792563 w 1630477"/>
                <a:gd name="connsiteY1" fmla="*/ -482 h 346639"/>
                <a:gd name="connsiteX2" fmla="*/ 1633003 w 1630477"/>
                <a:gd name="connsiteY2" fmla="*/ 346899 h 3466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0477" h="346639">
                  <a:moveTo>
                    <a:pt x="-3055" y="346899"/>
                  </a:moveTo>
                  <a:cubicBezTo>
                    <a:pt x="129547" y="289002"/>
                    <a:pt x="519886" y="-482"/>
                    <a:pt x="792563" y="-482"/>
                  </a:cubicBezTo>
                  <a:cubicBezTo>
                    <a:pt x="1065239" y="-482"/>
                    <a:pt x="1492929" y="289002"/>
                    <a:pt x="1633003" y="346899"/>
                  </a:cubicBezTo>
                </a:path>
              </a:pathLst>
            </a:cu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"/>
          <p:cNvGrpSpPr/>
          <p:nvPr/>
        </p:nvGrpSpPr>
        <p:grpSpPr>
          <a:xfrm rot="0">
            <a:off x="4159663" y="818029"/>
            <a:ext cx="2649148" cy="5070661"/>
            <a:chOff x="4159664" y="818029"/>
            <a:chExt cx="2649148" cy="5070661"/>
          </a:xfrm>
        </p:grpSpPr>
        <p:cxnSp>
          <p:nvCxnSpPr>
            <p:cNvPr id="5" name=""/>
            <p:cNvCxnSpPr/>
            <p:nvPr/>
          </p:nvCxnSpPr>
          <p:spPr>
            <a:xfrm flipV="1">
              <a:off x="4159664" y="5081867"/>
              <a:ext cx="2569468" cy="11206"/>
            </a:xfrm>
            <a:prstGeom prst="straightConnector1">
              <a:avLst/>
            </a:prstGeom>
            <a:ln w="38100">
              <a:solidFill>
                <a:schemeClr val="dk1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"/>
            <p:cNvCxnSpPr/>
            <p:nvPr/>
          </p:nvCxnSpPr>
          <p:spPr>
            <a:xfrm rot="16200000" flipV="1">
              <a:off x="3529850" y="3485026"/>
              <a:ext cx="4807323" cy="5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  <a:headEnd w="med" len="med"/>
              <a:tailEnd type="triangle" w="med" len="med"/>
            </a:ln>
          </p:spPr>
        </p:cxnSp>
        <p:cxnSp>
          <p:nvCxnSpPr>
            <p:cNvPr id="7" name=""/>
            <p:cNvCxnSpPr/>
            <p:nvPr/>
          </p:nvCxnSpPr>
          <p:spPr>
            <a:xfrm rot="5400000" flipH="1" flipV="1">
              <a:off x="3000374" y="2793063"/>
              <a:ext cx="4807321" cy="1383930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"/>
                <p:cNvSpPr/>
                <p:nvPr/>
              </p:nvSpPr>
              <p:spPr>
                <a:xfrm>
                  <a:off x="4426320" y="4453217"/>
                  <a:ext cx="5715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A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9" name=""/>
                <p:cNvSpPr txBox="1"/>
                <p:nvPr/>
              </p:nvSpPr>
              <p:spPr>
                <a:xfrm>
                  <a:off x="4426320" y="4453217"/>
                  <a:ext cx="571500" cy="62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"/>
                <p:cNvSpPr/>
                <p:nvPr/>
              </p:nvSpPr>
              <p:spPr>
                <a:xfrm>
                  <a:off x="5362009" y="1394011"/>
                  <a:ext cx="56197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B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0" name=""/>
                <p:cNvSpPr txBox="1"/>
                <p:nvPr/>
              </p:nvSpPr>
              <p:spPr>
                <a:xfrm>
                  <a:off x="5362009" y="1394011"/>
                  <a:ext cx="561975" cy="62865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"/>
                <p:cNvSpPr/>
                <p:nvPr/>
              </p:nvSpPr>
              <p:spPr>
                <a:xfrm>
                  <a:off x="5371534" y="5081867"/>
                  <a:ext cx="581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O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1" name=""/>
                <p:cNvSpPr txBox="1"/>
                <p:nvPr/>
              </p:nvSpPr>
              <p:spPr>
                <a:xfrm>
                  <a:off x="5371534" y="5081867"/>
                  <a:ext cx="581025" cy="6286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"/>
                <p:cNvSpPr/>
                <p:nvPr/>
              </p:nvSpPr>
              <p:spPr>
                <a:xfrm>
                  <a:off x="4476184" y="5093073"/>
                  <a:ext cx="8858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-1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2" name=""/>
                <p:cNvSpPr txBox="1"/>
                <p:nvPr/>
              </p:nvSpPr>
              <p:spPr>
                <a:xfrm>
                  <a:off x="4476184" y="5093073"/>
                  <a:ext cx="885825" cy="6286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"/>
                <p:cNvSpPr/>
                <p:nvPr/>
              </p:nvSpPr>
              <p:spPr>
                <a:xfrm>
                  <a:off x="5829300" y="1394011"/>
                  <a:ext cx="5334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2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3" name=""/>
                <p:cNvSpPr txBox="1"/>
                <p:nvPr/>
              </p:nvSpPr>
              <p:spPr>
                <a:xfrm>
                  <a:off x="5829300" y="1394011"/>
                  <a:ext cx="533400" cy="6286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"/>
                <p:cNvSpPr/>
                <p:nvPr/>
              </p:nvSpPr>
              <p:spPr>
                <a:xfrm>
                  <a:off x="6361137" y="5081867"/>
                  <a:ext cx="447675" cy="447675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2400" i="1">
                            <a:latin typeface="Cambria Math"/>
                            <a:ea typeface="Cambria Math"/>
                            <a:sym typeface="Cambria Math"/>
                            <a:cs typeface="Cambria Math"/>
                          </a:rPr>
                          <m:t>𝑥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4" name=""/>
                <p:cNvSpPr txBox="1"/>
                <p:nvPr/>
              </p:nvSpPr>
              <p:spPr>
                <a:xfrm>
                  <a:off x="6361137" y="5081867"/>
                  <a:ext cx="447675" cy="4476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"/>
                <p:cNvSpPr/>
                <p:nvPr/>
              </p:nvSpPr>
              <p:spPr>
                <a:xfrm>
                  <a:off x="5419159" y="818029"/>
                  <a:ext cx="457200" cy="447675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2400" i="1">
                            <a:latin typeface="Cambria Math"/>
                            <a:ea typeface="Cambria Math"/>
                            <a:sym typeface="Cambria Math"/>
                            <a:cs typeface="Cambria Math"/>
                          </a:rPr>
                          <m:t>𝑦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5" name=""/>
                <p:cNvSpPr txBox="1"/>
                <p:nvPr/>
              </p:nvSpPr>
              <p:spPr>
                <a:xfrm>
                  <a:off x="5419159" y="818029"/>
                  <a:ext cx="457200" cy="44767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</p:sp>
          </mc:Fallback>
        </mc:AlternateContent>
        <p:sp>
          <p:nvSpPr>
            <p:cNvPr id="16" name=""/>
            <p:cNvSpPr/>
            <p:nvPr/>
          </p:nvSpPr>
          <p:spPr>
            <a:xfrm>
              <a:off x="5028169" y="4836645"/>
              <a:ext cx="154478" cy="230618"/>
            </a:xfrm>
            <a:custGeom>
              <a:avLst/>
              <a:gdLst>
                <a:gd name="connsiteX0" fmla="*/ -2331 w 154478"/>
                <a:gd name="connsiteY0" fmla="*/ -1307 h 230618"/>
                <a:gd name="connsiteX1" fmla="*/ 109727 w 154478"/>
                <a:gd name="connsiteY1" fmla="*/ 88339 h 230618"/>
                <a:gd name="connsiteX2" fmla="*/ 154551 w 154478"/>
                <a:gd name="connsiteY2" fmla="*/ 234016 h 2306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478" h="230618">
                  <a:moveTo>
                    <a:pt x="-2331" y="-1307"/>
                  </a:moveTo>
                  <a:cubicBezTo>
                    <a:pt x="16345" y="13633"/>
                    <a:pt x="83580" y="49118"/>
                    <a:pt x="109727" y="88339"/>
                  </a:cubicBezTo>
                  <a:cubicBezTo>
                    <a:pt x="135874" y="127559"/>
                    <a:pt x="147080" y="209736"/>
                    <a:pt x="154551" y="234016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"/>
                <p:cNvSpPr/>
                <p:nvPr/>
              </p:nvSpPr>
              <p:spPr>
                <a:xfrm>
                  <a:off x="5028169" y="4543705"/>
                  <a:ext cx="571500" cy="447675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2400" i="1">
                            <a:latin typeface="Cambria Math"/>
                            <a:ea typeface="Cambria Math"/>
                            <a:sym typeface="Cambria Math"/>
                            <a:cs typeface="Cambria Math"/>
                          </a:rPr>
                          <m:t>𝑎</m:t>
                        </m:r>
                        <m:r>
                          <a:rPr sz="2400" i="1">
                            <a:latin typeface="Cambria Math"/>
                            <a:sym typeface="Cambria Math"/>
                          </a:rPr>
                          <m:t>°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7" name=""/>
                <p:cNvSpPr txBox="1"/>
                <p:nvPr/>
              </p:nvSpPr>
              <p:spPr>
                <a:xfrm>
                  <a:off x="5028169" y="4543705"/>
                  <a:ext cx="571500" cy="44767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3881152" y="489585"/>
            <a:ext cx="4533900" cy="5150336"/>
            <a:chOff x="3881152" y="489585"/>
            <a:chExt cx="4533900" cy="5150336"/>
          </a:xfrm>
        </p:grpSpPr>
        <p:sp>
          <p:nvSpPr>
            <p:cNvPr id="5" name=""/>
            <p:cNvSpPr/>
            <p:nvPr/>
          </p:nvSpPr>
          <p:spPr>
            <a:xfrm>
              <a:off x="3899647" y="1361515"/>
              <a:ext cx="4392706" cy="4278406"/>
            </a:xfrm>
            <a:prstGeom prst="ellipse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6" name=""/>
            <p:cNvCxnSpPr>
              <a:endCxn id="5" idx="0"/>
            </p:cNvCxnSpPr>
            <p:nvPr/>
          </p:nvCxnSpPr>
          <p:spPr>
            <a:xfrm rot="5400000" flipH="1" flipV="1">
              <a:off x="3482226" y="2322416"/>
              <a:ext cx="3574675" cy="1652872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"/>
            <p:cNvCxnSpPr>
              <a:endCxn id="5" idx="0"/>
            </p:cNvCxnSpPr>
            <p:nvPr/>
          </p:nvCxnSpPr>
          <p:spPr>
            <a:xfrm rot="16200000" flipV="1">
              <a:off x="5135096" y="2322419"/>
              <a:ext cx="3574676" cy="1652867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8" name=""/>
            <p:cNvCxnSpPr/>
            <p:nvPr/>
          </p:nvCxnSpPr>
          <p:spPr>
            <a:xfrm rot="10800000">
              <a:off x="4443127" y="4936186"/>
              <a:ext cx="3305740" cy="5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9" name=""/>
            <p:cNvSpPr/>
            <p:nvPr/>
          </p:nvSpPr>
          <p:spPr>
            <a:xfrm>
              <a:off x="6020360" y="3482228"/>
              <a:ext cx="151279" cy="151279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4626770" y="4615906"/>
              <a:ext cx="188452" cy="307689"/>
            </a:xfrm>
            <a:custGeom>
              <a:avLst/>
              <a:gdLst>
                <a:gd name="connsiteX0" fmla="*/ -1853 w 188452"/>
                <a:gd name="connsiteY0" fmla="*/ -1572 h 307689"/>
                <a:gd name="connsiteX1" fmla="*/ 109271 w 188452"/>
                <a:gd name="connsiteY1" fmla="*/ 98969 h 307689"/>
                <a:gd name="connsiteX2" fmla="*/ 188646 w 188452"/>
                <a:gd name="connsiteY2" fmla="*/ 310635 h 3076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52" h="307689">
                  <a:moveTo>
                    <a:pt x="-1853" y="-1572"/>
                  </a:moveTo>
                  <a:cubicBezTo>
                    <a:pt x="16667" y="15184"/>
                    <a:pt x="77520" y="46934"/>
                    <a:pt x="109271" y="98969"/>
                  </a:cubicBezTo>
                  <a:cubicBezTo>
                    <a:pt x="141020" y="151003"/>
                    <a:pt x="175417" y="275357"/>
                    <a:pt x="188646" y="310635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"/>
                <p:cNvSpPr/>
                <p:nvPr/>
              </p:nvSpPr>
              <p:spPr>
                <a:xfrm>
                  <a:off x="5810250" y="489585"/>
                  <a:ext cx="5715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A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1" name=""/>
                <p:cNvSpPr txBox="1"/>
                <p:nvPr/>
              </p:nvSpPr>
              <p:spPr>
                <a:xfrm>
                  <a:off x="5810250" y="489585"/>
                  <a:ext cx="571500" cy="62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"/>
                <p:cNvSpPr/>
                <p:nvPr/>
              </p:nvSpPr>
              <p:spPr>
                <a:xfrm>
                  <a:off x="3881152" y="4923596"/>
                  <a:ext cx="56197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B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2" name=""/>
                <p:cNvSpPr txBox="1"/>
                <p:nvPr/>
              </p:nvSpPr>
              <p:spPr>
                <a:xfrm>
                  <a:off x="3881152" y="4923596"/>
                  <a:ext cx="561975" cy="62865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"/>
                <p:cNvSpPr/>
                <p:nvPr/>
              </p:nvSpPr>
              <p:spPr>
                <a:xfrm>
                  <a:off x="7872127" y="4923596"/>
                  <a:ext cx="5429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C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3" name=""/>
                <p:cNvSpPr txBox="1"/>
                <p:nvPr/>
              </p:nvSpPr>
              <p:spPr>
                <a:xfrm>
                  <a:off x="7872127" y="4923596"/>
                  <a:ext cx="542925" cy="6286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"/>
                <p:cNvSpPr/>
                <p:nvPr/>
              </p:nvSpPr>
              <p:spPr>
                <a:xfrm>
                  <a:off x="5824537" y="3633508"/>
                  <a:ext cx="581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O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4" name=""/>
                <p:cNvSpPr txBox="1"/>
                <p:nvPr/>
              </p:nvSpPr>
              <p:spPr>
                <a:xfrm>
                  <a:off x="5824537" y="3633508"/>
                  <a:ext cx="581025" cy="6286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"/>
                <p:cNvSpPr/>
                <p:nvPr/>
              </p:nvSpPr>
              <p:spPr>
                <a:xfrm>
                  <a:off x="4862512" y="4141100"/>
                  <a:ext cx="962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55</m:t>
                        </m:r>
                        <m:r>
                          <a:rPr sz="3600">
                            <a:latin typeface="Cambria Math"/>
                            <a:sym typeface="Cambria Math"/>
                          </a:rPr>
                          <m:t>°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5" name=""/>
                <p:cNvSpPr txBox="1"/>
                <p:nvPr/>
              </p:nvSpPr>
              <p:spPr>
                <a:xfrm>
                  <a:off x="4862512" y="4141100"/>
                  <a:ext cx="962025" cy="6286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"/>
          <p:cNvGrpSpPr/>
          <p:nvPr/>
        </p:nvGrpSpPr>
        <p:grpSpPr>
          <a:xfrm rot="0">
            <a:off x="3604683" y="987108"/>
            <a:ext cx="4974167" cy="4767368"/>
            <a:chOff x="3604683" y="987108"/>
            <a:chExt cx="4974167" cy="4767368"/>
          </a:xfrm>
        </p:grpSpPr>
        <p:sp>
          <p:nvSpPr>
            <p:cNvPr id="5" name=""/>
            <p:cNvSpPr/>
            <p:nvPr/>
          </p:nvSpPr>
          <p:spPr>
            <a:xfrm>
              <a:off x="3654107" y="987108"/>
              <a:ext cx="4767368" cy="4767368"/>
            </a:xfrm>
            <a:prstGeom prst="ellipse">
              <a:avLst/>
            </a:prstGeom>
            <a:solidFill>
              <a:srgbClr val="595959"/>
            </a:solidFill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" name=""/>
            <p:cNvSpPr/>
            <p:nvPr/>
          </p:nvSpPr>
          <p:spPr>
            <a:xfrm>
              <a:off x="3963457" y="1259416"/>
              <a:ext cx="4212166" cy="4212166"/>
            </a:xfrm>
            <a:prstGeom prst="ellipse">
              <a:avLst/>
            </a:prstGeom>
            <a:solidFill>
              <a:srgbClr val="595959"/>
            </a:solidFill>
            <a:ln w="38100"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"/>
            <p:cNvSpPr/>
            <p:nvPr/>
          </p:nvSpPr>
          <p:spPr>
            <a:xfrm>
              <a:off x="4185708" y="1471083"/>
              <a:ext cx="3831166" cy="3831166"/>
            </a:xfrm>
            <a:prstGeom prst="ellipse">
              <a:avLst/>
            </a:prstGeom>
            <a:solidFill>
              <a:schemeClr val="lt1"/>
            </a:solidFill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8" name=""/>
            <p:cNvCxnSpPr/>
            <p:nvPr/>
          </p:nvCxnSpPr>
          <p:spPr>
            <a:xfrm>
              <a:off x="4264122" y="4868333"/>
              <a:ext cx="3625767" cy="0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"/>
            <p:cNvCxnSpPr/>
            <p:nvPr/>
          </p:nvCxnSpPr>
          <p:spPr>
            <a:xfrm rot="5400000">
              <a:off x="5309129" y="4119562"/>
              <a:ext cx="1477433" cy="20109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"/>
            <p:cNvCxnSpPr/>
            <p:nvPr/>
          </p:nvCxnSpPr>
          <p:spPr>
            <a:xfrm rot="16200000" flipH="1" flipV="1">
              <a:off x="6204276" y="4676204"/>
              <a:ext cx="384256" cy="1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11" name=""/>
            <p:cNvCxnSpPr/>
            <p:nvPr/>
          </p:nvCxnSpPr>
          <p:spPr>
            <a:xfrm>
              <a:off x="6037791" y="4484077"/>
              <a:ext cx="358613" cy="0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"/>
                <p:cNvSpPr/>
                <p:nvPr/>
              </p:nvSpPr>
              <p:spPr>
                <a:xfrm>
                  <a:off x="5805487" y="2543175"/>
                  <a:ext cx="581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O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2" name=""/>
                <p:cNvSpPr txBox="1"/>
                <p:nvPr/>
              </p:nvSpPr>
              <p:spPr>
                <a:xfrm>
                  <a:off x="5805487" y="2543175"/>
                  <a:ext cx="581025" cy="62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p:sp>
          <p:nvSpPr>
            <p:cNvPr id="13" name=""/>
            <p:cNvSpPr/>
            <p:nvPr/>
          </p:nvSpPr>
          <p:spPr>
            <a:xfrm>
              <a:off x="5969977" y="3283927"/>
              <a:ext cx="175846" cy="175846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"/>
                <p:cNvSpPr/>
                <p:nvPr/>
              </p:nvSpPr>
              <p:spPr>
                <a:xfrm>
                  <a:off x="3604683" y="4554008"/>
                  <a:ext cx="5715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A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4" name=""/>
                <p:cNvSpPr txBox="1"/>
                <p:nvPr/>
              </p:nvSpPr>
              <p:spPr>
                <a:xfrm>
                  <a:off x="3604683" y="4554008"/>
                  <a:ext cx="571500" cy="62865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"/>
                <p:cNvSpPr/>
                <p:nvPr/>
              </p:nvSpPr>
              <p:spPr>
                <a:xfrm>
                  <a:off x="4645107" y="4239683"/>
                  <a:ext cx="5429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C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5" name=""/>
                <p:cNvSpPr txBox="1"/>
                <p:nvPr/>
              </p:nvSpPr>
              <p:spPr>
                <a:xfrm>
                  <a:off x="4645107" y="4239683"/>
                  <a:ext cx="542925" cy="6286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"/>
                <p:cNvSpPr/>
                <p:nvPr/>
              </p:nvSpPr>
              <p:spPr>
                <a:xfrm>
                  <a:off x="5737753" y="4868333"/>
                  <a:ext cx="60007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H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6" name=""/>
                <p:cNvSpPr txBox="1"/>
                <p:nvPr/>
              </p:nvSpPr>
              <p:spPr>
                <a:xfrm>
                  <a:off x="5737753" y="4868333"/>
                  <a:ext cx="600075" cy="6286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"/>
                <p:cNvSpPr/>
                <p:nvPr/>
              </p:nvSpPr>
              <p:spPr>
                <a:xfrm>
                  <a:off x="8016875" y="4554008"/>
                  <a:ext cx="56197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B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7" name=""/>
                <p:cNvSpPr txBox="1"/>
                <p:nvPr/>
              </p:nvSpPr>
              <p:spPr>
                <a:xfrm>
                  <a:off x="8016875" y="4554008"/>
                  <a:ext cx="561975" cy="6286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"/>
                <p:cNvSpPr/>
                <p:nvPr/>
              </p:nvSpPr>
              <p:spPr>
                <a:xfrm>
                  <a:off x="6807932" y="4129616"/>
                  <a:ext cx="59055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D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8" name=""/>
                <p:cNvSpPr txBox="1"/>
                <p:nvPr/>
              </p:nvSpPr>
              <p:spPr>
                <a:xfrm>
                  <a:off x="6807932" y="4129616"/>
                  <a:ext cx="590550" cy="6286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3082018" y="2442482"/>
            <a:ext cx="247922" cy="36548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5551714" y="1217839"/>
            <a:ext cx="245201" cy="361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grpSp>
        <p:nvGrpSpPr>
          <p:cNvPr id="29" name=""/>
          <p:cNvGrpSpPr/>
          <p:nvPr/>
        </p:nvGrpSpPr>
        <p:grpSpPr>
          <a:xfrm rot="0">
            <a:off x="1716705" y="656185"/>
            <a:ext cx="6285139" cy="4811577"/>
            <a:chOff x="3976728" y="950595"/>
            <a:chExt cx="6285139" cy="48115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"/>
                <p:cNvSpPr/>
                <p:nvPr/>
              </p:nvSpPr>
              <p:spPr>
                <a:xfrm>
                  <a:off x="7544273" y="2128157"/>
                  <a:ext cx="5715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R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24" name=""/>
                <p:cNvSpPr txBox="1"/>
                <p:nvPr/>
              </p:nvSpPr>
              <p:spPr>
                <a:xfrm>
                  <a:off x="7544273" y="2128157"/>
                  <a:ext cx="571500" cy="62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p:grpSp>
          <p:nvGrpSpPr>
            <p:cNvPr id="28" name=""/>
            <p:cNvGrpSpPr/>
            <p:nvPr/>
          </p:nvGrpSpPr>
          <p:grpSpPr>
            <a:xfrm rot="0">
              <a:off x="3976728" y="950595"/>
              <a:ext cx="6285139" cy="4811577"/>
              <a:chOff x="3136797" y="950595"/>
              <a:chExt cx="6285139" cy="4811577"/>
            </a:xfrm>
          </p:grpSpPr>
          <p:sp>
            <p:nvSpPr>
              <p:cNvPr id="5" name=""/>
              <p:cNvSpPr/>
              <p:nvPr/>
            </p:nvSpPr>
            <p:spPr>
              <a:xfrm>
                <a:off x="3709458" y="1587499"/>
                <a:ext cx="5090583" cy="3111500"/>
              </a:xfrm>
              <a:prstGeom prst="triangle">
                <a:avLst>
                  <a:gd name="adj" fmla="val 39229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4729388" y="2275417"/>
                <a:ext cx="2369910" cy="2423582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7" name=""/>
              <p:cNvSpPr/>
              <p:nvPr/>
            </p:nvSpPr>
            <p:spPr>
              <a:xfrm>
                <a:off x="5823514" y="3400425"/>
                <a:ext cx="181657" cy="181657"/>
              </a:xfrm>
              <a:prstGeom prst="ellipse">
                <a:avLst/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9" name=""/>
              <p:cNvSpPr/>
              <p:nvPr/>
            </p:nvSpPr>
            <p:spPr>
              <a:xfrm>
                <a:off x="3708297" y="1606909"/>
                <a:ext cx="1950342" cy="3077363"/>
              </a:xfrm>
              <a:custGeom>
                <a:avLst/>
                <a:gdLst>
                  <a:gd name="connsiteX0" fmla="*/ -350 w 1950342"/>
                  <a:gd name="connsiteY0" fmla="*/ 3080751 h 3077363"/>
                  <a:gd name="connsiteX1" fmla="*/ 475899 w 1950342"/>
                  <a:gd name="connsiteY1" fmla="*/ 1005661 h 3077363"/>
                  <a:gd name="connsiteX2" fmla="*/ 1952274 w 1950342"/>
                  <a:gd name="connsiteY2" fmla="*/ -1266 h 30773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50342" h="3077363">
                    <a:moveTo>
                      <a:pt x="-350" y="3080751"/>
                    </a:moveTo>
                    <a:cubicBezTo>
                      <a:pt x="79024" y="2734903"/>
                      <a:pt x="150462" y="1519331"/>
                      <a:pt x="475899" y="1005661"/>
                    </a:cubicBezTo>
                    <a:cubicBezTo>
                      <a:pt x="801337" y="491992"/>
                      <a:pt x="1706211" y="166554"/>
                      <a:pt x="1952274" y="-1266"/>
                    </a:cubicBezTo>
                  </a:path>
                </a:pathLst>
              </a:custGeom>
              <a:noFill/>
              <a:ln w="38100">
                <a:solidFill>
                  <a:schemeClr val="dk1"/>
                </a:solidFill>
                <a:prstDash val="sysDot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0" name=""/>
              <p:cNvSpPr/>
              <p:nvPr/>
            </p:nvSpPr>
            <p:spPr>
              <a:xfrm>
                <a:off x="5704563" y="1585806"/>
                <a:ext cx="3085407" cy="3065525"/>
              </a:xfrm>
              <a:custGeom>
                <a:avLst/>
                <a:gdLst>
                  <a:gd name="connsiteX0" fmla="*/ -3171 w 3085407"/>
                  <a:gd name="connsiteY0" fmla="*/ -574 h 3065525"/>
                  <a:gd name="connsiteX1" fmla="*/ 2160365 w 3085407"/>
                  <a:gd name="connsiteY1" fmla="*/ 1087997 h 3065525"/>
                  <a:gd name="connsiteX2" fmla="*/ 3085651 w 3085407"/>
                  <a:gd name="connsiteY2" fmla="*/ 3067836 h 306552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85407" h="3065525">
                    <a:moveTo>
                      <a:pt x="-3171" y="-574"/>
                    </a:moveTo>
                    <a:cubicBezTo>
                      <a:pt x="357418" y="180854"/>
                      <a:pt x="1645561" y="576595"/>
                      <a:pt x="2160365" y="1087997"/>
                    </a:cubicBezTo>
                    <a:cubicBezTo>
                      <a:pt x="2675168" y="1599399"/>
                      <a:pt x="2931436" y="2737863"/>
                      <a:pt x="3085651" y="3067836"/>
                    </a:cubicBezTo>
                  </a:path>
                </a:pathLst>
              </a:custGeom>
              <a:noFill/>
              <a:ln w="38100">
                <a:solidFill>
                  <a:schemeClr val="dk1"/>
                </a:solidFill>
                <a:prstDash val="sysDot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3731525" y="4694917"/>
                <a:ext cx="5075954" cy="877209"/>
              </a:xfrm>
              <a:custGeom>
                <a:avLst/>
                <a:gdLst>
                  <a:gd name="connsiteX0" fmla="*/ -3167 w 5075954"/>
                  <a:gd name="connsiteY0" fmla="*/ 6350 h 877209"/>
                  <a:gd name="connsiteX1" fmla="*/ 2493743 w 5075954"/>
                  <a:gd name="connsiteY1" fmla="*/ 877207 h 877209"/>
                  <a:gd name="connsiteX2" fmla="*/ 5079100 w 5075954"/>
                  <a:gd name="connsiteY2" fmla="*/ -453 h 87720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5954" h="877209">
                    <a:moveTo>
                      <a:pt x="-3167" y="6350"/>
                    </a:moveTo>
                    <a:cubicBezTo>
                      <a:pt x="412984" y="151493"/>
                      <a:pt x="1646698" y="878341"/>
                      <a:pt x="2493743" y="877207"/>
                    </a:cubicBezTo>
                    <a:cubicBezTo>
                      <a:pt x="3340787" y="876073"/>
                      <a:pt x="4648207" y="145823"/>
                      <a:pt x="5079100" y="-453"/>
                    </a:cubicBezTo>
                  </a:path>
                </a:pathLst>
              </a:custGeom>
              <a:noFill/>
              <a:ln w="38100">
                <a:solidFill>
                  <a:schemeClr val="dk1"/>
                </a:solidFill>
                <a:prstDash val="sysDot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"/>
                  <p:cNvSpPr/>
                  <p:nvPr/>
                </p:nvSpPr>
                <p:spPr>
                  <a:xfrm>
                    <a:off x="3205979" y="2442482"/>
                    <a:ext cx="1228725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5 cm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14" name=""/>
                  <p:cNvSpPr txBox="1"/>
                  <p:nvPr/>
                </p:nvSpPr>
                <p:spPr>
                  <a:xfrm>
                    <a:off x="3205979" y="2442482"/>
                    <a:ext cx="1228725" cy="62865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"/>
                  <p:cNvSpPr/>
                  <p:nvPr/>
                </p:nvSpPr>
                <p:spPr>
                  <a:xfrm>
                    <a:off x="5640387" y="5133522"/>
                    <a:ext cx="1228725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7</m:t>
                          </m:r>
                          <m:r>
                            <a:rPr sz="3600">
                              <a:latin typeface="Cambria Math"/>
                              <a:sym typeface="Cambria Math"/>
                            </a:rPr>
                            <m:t xml:space="preserve"> cm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15" name=""/>
                  <p:cNvSpPr txBox="1"/>
                  <p:nvPr/>
                </p:nvSpPr>
                <p:spPr>
                  <a:xfrm>
                    <a:off x="5640387" y="5133522"/>
                    <a:ext cx="1228725" cy="62865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"/>
                  <p:cNvSpPr/>
                  <p:nvPr/>
                </p:nvSpPr>
                <p:spPr>
                  <a:xfrm>
                    <a:off x="7354887" y="2310901"/>
                    <a:ext cx="1228725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6</m:t>
                          </m:r>
                          <m:r>
                            <a:rPr sz="3600">
                              <a:latin typeface="Cambria Math"/>
                              <a:sym typeface="Cambria Math"/>
                            </a:rPr>
                            <m:t xml:space="preserve"> cm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16" name=""/>
                  <p:cNvSpPr txBox="1"/>
                  <p:nvPr/>
                </p:nvSpPr>
                <p:spPr>
                  <a:xfrm>
                    <a:off x="7354887" y="2310901"/>
                    <a:ext cx="1228725" cy="62865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"/>
                  <p:cNvSpPr/>
                  <p:nvPr/>
                </p:nvSpPr>
                <p:spPr>
                  <a:xfrm>
                    <a:off x="5418813" y="950595"/>
                    <a:ext cx="571500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A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18" name=""/>
                  <p:cNvSpPr txBox="1"/>
                  <p:nvPr/>
                </p:nvSpPr>
                <p:spPr>
                  <a:xfrm>
                    <a:off x="5418813" y="950595"/>
                    <a:ext cx="571500" cy="62865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"/>
                  <p:cNvSpPr/>
                  <p:nvPr/>
                </p:nvSpPr>
                <p:spPr>
                  <a:xfrm>
                    <a:off x="3136797" y="4384674"/>
                    <a:ext cx="561975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B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19" name=""/>
                  <p:cNvSpPr txBox="1"/>
                  <p:nvPr/>
                </p:nvSpPr>
                <p:spPr>
                  <a:xfrm>
                    <a:off x="3136797" y="4384674"/>
                    <a:ext cx="561975" cy="62865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"/>
                  <p:cNvSpPr/>
                  <p:nvPr/>
                </p:nvSpPr>
                <p:spPr>
                  <a:xfrm>
                    <a:off x="8879011" y="4380592"/>
                    <a:ext cx="542925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C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20" name=""/>
                  <p:cNvSpPr txBox="1"/>
                  <p:nvPr/>
                </p:nvSpPr>
                <p:spPr>
                  <a:xfrm>
                    <a:off x="8879011" y="4380592"/>
                    <a:ext cx="542925" cy="62865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"/>
                  <p:cNvSpPr/>
                  <p:nvPr/>
                </p:nvSpPr>
                <p:spPr>
                  <a:xfrm>
                    <a:off x="5658639" y="3652610"/>
                    <a:ext cx="581025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O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21" name=""/>
                  <p:cNvSpPr txBox="1"/>
                  <p:nvPr/>
                </p:nvSpPr>
                <p:spPr>
                  <a:xfrm>
                    <a:off x="5658639" y="3652610"/>
                    <a:ext cx="581025" cy="62865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"/>
                  <p:cNvSpPr/>
                  <p:nvPr/>
                </p:nvSpPr>
                <p:spPr>
                  <a:xfrm>
                    <a:off x="4443638" y="2310901"/>
                    <a:ext cx="542925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P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23" name=""/>
                  <p:cNvSpPr txBox="1"/>
                  <p:nvPr/>
                </p:nvSpPr>
                <p:spPr>
                  <a:xfrm>
                    <a:off x="4443638" y="2310901"/>
                    <a:ext cx="542925" cy="62865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"/>
                  <p:cNvSpPr/>
                  <p:nvPr/>
                </p:nvSpPr>
                <p:spPr>
                  <a:xfrm>
                    <a:off x="5658639" y="4698999"/>
                    <a:ext cx="581025" cy="628650"/>
                  </a:xfrm>
                  <a:custGeom>
                    <a:avLst/>
                    <a:gdLst/>
                    <a:cxnLst>
                      <a:cxn ang="3cd4">
                        <a:pos x="hc" y="t"/>
                      </a:cxn>
                      <a:cxn ang="cd2">
                        <a:pos x="l" y="vc"/>
                      </a:cxn>
                      <a:cxn ang="cd4">
                        <a:pos x="hc" y="b"/>
                      </a:cxn>
                      <a:cxn ang="0">
                        <a:pos x="r" y="vc"/>
                      </a:cxn>
                    </a:cxnLst>
                    <a:rect l="l" t="t" r="r" b="b"/>
                    <a:pathLst>
                      <a:path w="914400" h="914400">
                        <a:moveTo>
                          <a:pt x="0" y="0"/>
                        </a:moveTo>
                        <a:lnTo>
                          <a:pt x="914400" y="0"/>
                        </a:lnTo>
                        <a:lnTo>
                          <a:pt x="914400" y="914400"/>
                        </a:lnTo>
                        <a:lnTo>
                          <a:pt x="0" y="914400"/>
                        </a:lnTo>
                        <a:close/>
                      </a:path>
                    </a:pathLst>
                  </a:custGeom>
                </p:spPr>
                <p:txBody>
                  <a:bodyPr/>
                  <a:lstStyle/>
                  <a:p>
                    <a:pPr algn="l"/>
                    <a14:m xmlns:m="http://schemas.openxmlformats.org/officeDocument/2006/math" xmlns:mc="http://schemas.openxmlformats.org/markup-compatibility/2006" xmlns:ho="http://schemas.haansoft.com/office/8.0" mc:Ignorable="ho" ho:hncCreate="1">
                      <m:oMathPara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sz="3600">
                              <a:latin typeface="Cambria Math"/>
                              <a:sym typeface="Cambria Math"/>
                            </a:rPr>
                            <m:t>Q</m:t>
                          </m:r>
                        </m:oMath>
                      </m:oMathPara>
                    </a14:m>
                  </a:p>
                </p:txBody>
              </p:sp>
            </mc:Choice>
            <mc:Fallback>
              <p:sp>
                <p:nvSpPr>
                  <p:cNvPr id="25" name=""/>
                  <p:cNvSpPr txBox="1"/>
                  <p:nvPr/>
                </p:nvSpPr>
                <p:spPr>
                  <a:xfrm>
                    <a:off x="5658639" y="4698999"/>
                    <a:ext cx="581025" cy="62865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</p:sp>
            </mc:Fallback>
          </mc:AlternateContent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4414711" y="1035936"/>
            <a:ext cx="4650708" cy="4786126"/>
            <a:chOff x="4862385" y="1035937"/>
            <a:chExt cx="4650708" cy="4786126"/>
          </a:xfrm>
        </p:grpSpPr>
        <p:pic>
          <p:nvPicPr>
            <p:cNvPr id="4" name="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862385" y="1035937"/>
              <a:ext cx="4650708" cy="4786126"/>
            </a:xfrm>
            <a:prstGeom prst="rect">
              <a:avLst/>
            </a:prstGeom>
            <a:noFill/>
            <a:ln>
              <a:noFill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"/>
                <p:cNvSpPr/>
                <p:nvPr/>
              </p:nvSpPr>
              <p:spPr>
                <a:xfrm>
                  <a:off x="5517357" y="4979193"/>
                  <a:ext cx="438150" cy="390525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2000">
                            <a:latin typeface="Cambria Math"/>
                            <a:sym typeface="Cambria Math"/>
                          </a:rPr>
                          <m:t>A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5" name=""/>
                <p:cNvSpPr txBox="1"/>
                <p:nvPr/>
              </p:nvSpPr>
              <p:spPr>
                <a:xfrm>
                  <a:off x="5517357" y="4979193"/>
                  <a:ext cx="438150" cy="3905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"/>
          <p:cNvGrpSpPr/>
          <p:nvPr/>
        </p:nvGrpSpPr>
        <p:grpSpPr>
          <a:xfrm rot="0">
            <a:off x="2465070" y="1082675"/>
            <a:ext cx="7242810" cy="4771627"/>
            <a:chOff x="2465070" y="1082675"/>
            <a:chExt cx="7242810" cy="4771627"/>
          </a:xfrm>
        </p:grpSpPr>
        <p:sp>
          <p:nvSpPr>
            <p:cNvPr id="5" name=""/>
            <p:cNvSpPr/>
            <p:nvPr/>
          </p:nvSpPr>
          <p:spPr>
            <a:xfrm>
              <a:off x="3131343" y="1514475"/>
              <a:ext cx="3905249" cy="3905249"/>
            </a:xfrm>
            <a:prstGeom prst="ellipse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6" name=""/>
            <p:cNvCxnSpPr/>
            <p:nvPr/>
          </p:nvCxnSpPr>
          <p:spPr>
            <a:xfrm flipV="1">
              <a:off x="3131344" y="1779984"/>
              <a:ext cx="2964656" cy="1398984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"/>
            <p:cNvCxnSpPr/>
            <p:nvPr/>
          </p:nvCxnSpPr>
          <p:spPr>
            <a:xfrm>
              <a:off x="3207544" y="3178969"/>
              <a:ext cx="2888456" cy="1958578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8" name=""/>
            <p:cNvCxnSpPr/>
            <p:nvPr/>
          </p:nvCxnSpPr>
          <p:spPr>
            <a:xfrm rot="10800000" flipV="1">
              <a:off x="6096000" y="3429001"/>
              <a:ext cx="2958704" cy="1708546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9" name=""/>
            <p:cNvCxnSpPr/>
            <p:nvPr/>
          </p:nvCxnSpPr>
          <p:spPr>
            <a:xfrm>
              <a:off x="6096000" y="1779984"/>
              <a:ext cx="2958704" cy="1649016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10" name=""/>
            <p:cNvSpPr/>
            <p:nvPr/>
          </p:nvSpPr>
          <p:spPr>
            <a:xfrm>
              <a:off x="5028604" y="3409950"/>
              <a:ext cx="148828" cy="148828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8547492" y="3209975"/>
              <a:ext cx="62779" cy="484312"/>
            </a:xfrm>
            <a:custGeom>
              <a:avLst/>
              <a:gdLst>
                <a:gd name="connsiteX0" fmla="*/ 63108 w 62779"/>
                <a:gd name="connsiteY0" fmla="*/ -3225 h 484312"/>
                <a:gd name="connsiteX1" fmla="*/ -392 w 62779"/>
                <a:gd name="connsiteY1" fmla="*/ 180924 h 484312"/>
                <a:gd name="connsiteX2" fmla="*/ 44058 w 62779"/>
                <a:gd name="connsiteY2" fmla="*/ 460324 h 484312"/>
                <a:gd name="connsiteX3" fmla="*/ 63108 w 62779"/>
                <a:gd name="connsiteY3" fmla="*/ 466674 h 4843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79" h="484312">
                  <a:moveTo>
                    <a:pt x="63108" y="-3225"/>
                  </a:moveTo>
                  <a:cubicBezTo>
                    <a:pt x="52525" y="27466"/>
                    <a:pt x="2783" y="103666"/>
                    <a:pt x="-392" y="180924"/>
                  </a:cubicBezTo>
                  <a:cubicBezTo>
                    <a:pt x="-3567" y="258182"/>
                    <a:pt x="33475" y="412699"/>
                    <a:pt x="44058" y="460324"/>
                  </a:cubicBezTo>
                  <a:cubicBezTo>
                    <a:pt x="54641" y="507949"/>
                    <a:pt x="59933" y="465616"/>
                    <a:pt x="63108" y="466674"/>
                  </a:cubicBezTo>
                </a:path>
              </a:pathLst>
            </a:custGeom>
            <a:solidFill>
              <a:schemeClr val="lt1"/>
            </a:solidFill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"/>
                <p:cNvSpPr/>
                <p:nvPr/>
              </p:nvSpPr>
              <p:spPr>
                <a:xfrm>
                  <a:off x="6013450" y="1082675"/>
                  <a:ext cx="5715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A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2" name=""/>
                <p:cNvSpPr txBox="1"/>
                <p:nvPr/>
              </p:nvSpPr>
              <p:spPr>
                <a:xfrm>
                  <a:off x="6013450" y="1082675"/>
                  <a:ext cx="571500" cy="62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"/>
                <p:cNvSpPr/>
                <p:nvPr/>
              </p:nvSpPr>
              <p:spPr>
                <a:xfrm>
                  <a:off x="2465070" y="2695575"/>
                  <a:ext cx="581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Q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3" name=""/>
                <p:cNvSpPr txBox="1"/>
                <p:nvPr/>
              </p:nvSpPr>
              <p:spPr>
                <a:xfrm>
                  <a:off x="2465070" y="2695575"/>
                  <a:ext cx="581025" cy="62865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"/>
                <p:cNvSpPr/>
                <p:nvPr/>
              </p:nvSpPr>
              <p:spPr>
                <a:xfrm>
                  <a:off x="5028605" y="3558778"/>
                  <a:ext cx="581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O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4" name=""/>
                <p:cNvSpPr txBox="1"/>
                <p:nvPr/>
              </p:nvSpPr>
              <p:spPr>
                <a:xfrm>
                  <a:off x="5028605" y="3558778"/>
                  <a:ext cx="581025" cy="6286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"/>
                <p:cNvSpPr/>
                <p:nvPr/>
              </p:nvSpPr>
              <p:spPr>
                <a:xfrm>
                  <a:off x="6294438" y="5225652"/>
                  <a:ext cx="56197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B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5" name=""/>
                <p:cNvSpPr txBox="1"/>
                <p:nvPr/>
              </p:nvSpPr>
              <p:spPr>
                <a:xfrm>
                  <a:off x="6294438" y="5225652"/>
                  <a:ext cx="561975" cy="6286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"/>
                <p:cNvSpPr/>
                <p:nvPr/>
              </p:nvSpPr>
              <p:spPr>
                <a:xfrm>
                  <a:off x="9164955" y="3114675"/>
                  <a:ext cx="5429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P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6" name=""/>
                <p:cNvSpPr txBox="1"/>
                <p:nvPr/>
              </p:nvSpPr>
              <p:spPr>
                <a:xfrm>
                  <a:off x="9164955" y="3114675"/>
                  <a:ext cx="542925" cy="6286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"/>
                <p:cNvSpPr/>
                <p:nvPr/>
              </p:nvSpPr>
              <p:spPr>
                <a:xfrm>
                  <a:off x="7559992" y="3105150"/>
                  <a:ext cx="962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70</m:t>
                        </m:r>
                        <m:r>
                          <a:rPr sz="3600">
                            <a:latin typeface="Cambria Math"/>
                            <a:sym typeface="Cambria Math"/>
                          </a:rPr>
                          <m:t>°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7" name=""/>
                <p:cNvSpPr txBox="1"/>
                <p:nvPr/>
              </p:nvSpPr>
              <p:spPr>
                <a:xfrm>
                  <a:off x="7559992" y="3105150"/>
                  <a:ext cx="962025" cy="6286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 rot="0">
            <a:off x="2998470" y="323849"/>
            <a:ext cx="5683038" cy="5755215"/>
            <a:chOff x="2998470" y="323849"/>
            <a:chExt cx="5683038" cy="5755215"/>
          </a:xfrm>
        </p:grpSpPr>
        <p:sp>
          <p:nvSpPr>
            <p:cNvPr id="6" name=""/>
            <p:cNvSpPr/>
            <p:nvPr/>
          </p:nvSpPr>
          <p:spPr>
            <a:xfrm>
              <a:off x="3513667" y="952499"/>
              <a:ext cx="4624916" cy="4497915"/>
            </a:xfrm>
            <a:prstGeom prst="ellipse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" name=""/>
            <p:cNvSpPr/>
            <p:nvPr/>
          </p:nvSpPr>
          <p:spPr>
            <a:xfrm>
              <a:off x="5753876" y="3167308"/>
              <a:ext cx="144497" cy="144497"/>
            </a:xfrm>
            <a:prstGeom prst="ellipse">
              <a:avLst/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8" name=""/>
            <p:cNvCxnSpPr/>
            <p:nvPr/>
          </p:nvCxnSpPr>
          <p:spPr>
            <a:xfrm rot="5400000" flipH="1" flipV="1">
              <a:off x="2746373" y="2428872"/>
              <a:ext cx="2563811" cy="658816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"/>
            <p:cNvCxnSpPr>
              <a:endCxn id="6" idx="4"/>
            </p:cNvCxnSpPr>
            <p:nvPr/>
          </p:nvCxnSpPr>
          <p:spPr>
            <a:xfrm rot="16200000" flipH="1">
              <a:off x="3104886" y="2729176"/>
              <a:ext cx="3974041" cy="1468437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"/>
            <p:cNvCxnSpPr>
              <a:stCxn id="7" idx="4"/>
              <a:endCxn id="6" idx="4"/>
            </p:cNvCxnSpPr>
            <p:nvPr/>
          </p:nvCxnSpPr>
          <p:spPr>
            <a:xfrm rot="16200000" flipH="1" flipV="1">
              <a:off x="4756824" y="4381108"/>
              <a:ext cx="2138608" cy="6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"/>
            <p:cNvCxnSpPr>
              <a:stCxn id="7" idx="5"/>
            </p:cNvCxnSpPr>
            <p:nvPr/>
          </p:nvCxnSpPr>
          <p:spPr>
            <a:xfrm>
              <a:off x="5877212" y="3290644"/>
              <a:ext cx="2107912" cy="686042"/>
            </a:xfrm>
            <a:prstGeom prst="line">
              <a:avLst/>
            </a:prstGeom>
            <a:ln w="381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"/>
            <p:cNvCxnSpPr/>
            <p:nvPr/>
          </p:nvCxnSpPr>
          <p:spPr>
            <a:xfrm flipV="1">
              <a:off x="3698871" y="1130300"/>
              <a:ext cx="2936878" cy="2909886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13" name=""/>
            <p:cNvCxnSpPr/>
            <p:nvPr/>
          </p:nvCxnSpPr>
          <p:spPr>
            <a:xfrm rot="16200000" flipV="1">
              <a:off x="5887244" y="1878807"/>
              <a:ext cx="2846387" cy="1349372"/>
            </a:xfrm>
            <a:prstGeom prst="line">
              <a:avLst/>
            </a:prstGeom>
            <a:noFill/>
            <a:ln w="381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14" name=""/>
            <p:cNvSpPr/>
            <p:nvPr/>
          </p:nvSpPr>
          <p:spPr>
            <a:xfrm>
              <a:off x="5826131" y="3390524"/>
              <a:ext cx="428717" cy="319469"/>
            </a:xfrm>
            <a:custGeom>
              <a:avLst/>
              <a:gdLst>
                <a:gd name="connsiteX0" fmla="*/ -4284 w 461480"/>
                <a:gd name="connsiteY0" fmla="*/ 292476 h 319469"/>
                <a:gd name="connsiteX1" fmla="*/ 217966 w 461480"/>
                <a:gd name="connsiteY1" fmla="*/ 313642 h 319469"/>
                <a:gd name="connsiteX2" fmla="*/ 408466 w 461480"/>
                <a:gd name="connsiteY2" fmla="*/ 176059 h 319469"/>
                <a:gd name="connsiteX3" fmla="*/ 461382 w 461480"/>
                <a:gd name="connsiteY3" fmla="*/ -3857 h 31946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480" h="319469">
                  <a:moveTo>
                    <a:pt x="-4284" y="292476"/>
                  </a:moveTo>
                  <a:cubicBezTo>
                    <a:pt x="32757" y="296003"/>
                    <a:pt x="149174" y="333045"/>
                    <a:pt x="217966" y="313642"/>
                  </a:cubicBezTo>
                  <a:cubicBezTo>
                    <a:pt x="286756" y="294239"/>
                    <a:pt x="367896" y="228976"/>
                    <a:pt x="408466" y="176059"/>
                  </a:cubicBezTo>
                  <a:cubicBezTo>
                    <a:pt x="449034" y="123142"/>
                    <a:pt x="452563" y="26128"/>
                    <a:pt x="461382" y="-3857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4237118" y="1991154"/>
              <a:ext cx="301518" cy="106159"/>
            </a:xfrm>
            <a:custGeom>
              <a:avLst/>
              <a:gdLst>
                <a:gd name="connsiteX0" fmla="*/ -3785 w 301518"/>
                <a:gd name="connsiteY0" fmla="*/ 62012 h 106159"/>
                <a:gd name="connsiteX1" fmla="*/ 154965 w 301518"/>
                <a:gd name="connsiteY1" fmla="*/ 104345 h 106159"/>
                <a:gd name="connsiteX2" fmla="*/ 303132 w 301518"/>
                <a:gd name="connsiteY2" fmla="*/ -1487 h 1061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518" h="106159">
                  <a:moveTo>
                    <a:pt x="-3785" y="62012"/>
                  </a:moveTo>
                  <a:cubicBezTo>
                    <a:pt x="22673" y="69068"/>
                    <a:pt x="103812" y="114929"/>
                    <a:pt x="154965" y="104345"/>
                  </a:cubicBezTo>
                  <a:cubicBezTo>
                    <a:pt x="206117" y="93762"/>
                    <a:pt x="278437" y="16151"/>
                    <a:pt x="303132" y="-1487"/>
                  </a:cubicBezTo>
                </a:path>
              </a:pathLst>
            </a:cu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"/>
                <p:cNvSpPr/>
                <p:nvPr/>
              </p:nvSpPr>
              <p:spPr>
                <a:xfrm>
                  <a:off x="2998470" y="3752461"/>
                  <a:ext cx="5715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A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6" name=""/>
                <p:cNvSpPr txBox="1"/>
                <p:nvPr/>
              </p:nvSpPr>
              <p:spPr>
                <a:xfrm>
                  <a:off x="2998470" y="3752461"/>
                  <a:ext cx="571500" cy="62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"/>
                <p:cNvSpPr/>
                <p:nvPr/>
              </p:nvSpPr>
              <p:spPr>
                <a:xfrm>
                  <a:off x="5524500" y="5450415"/>
                  <a:ext cx="56197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B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7" name=""/>
                <p:cNvSpPr txBox="1"/>
                <p:nvPr/>
              </p:nvSpPr>
              <p:spPr>
                <a:xfrm>
                  <a:off x="5524500" y="5450415"/>
                  <a:ext cx="561975" cy="62865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"/>
                <p:cNvSpPr/>
                <p:nvPr/>
              </p:nvSpPr>
              <p:spPr>
                <a:xfrm>
                  <a:off x="8138583" y="3752461"/>
                  <a:ext cx="5429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C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8" name=""/>
                <p:cNvSpPr txBox="1"/>
                <p:nvPr/>
              </p:nvSpPr>
              <p:spPr>
                <a:xfrm>
                  <a:off x="8138583" y="3752461"/>
                  <a:ext cx="542925" cy="6286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"/>
                <p:cNvSpPr/>
                <p:nvPr/>
              </p:nvSpPr>
              <p:spPr>
                <a:xfrm>
                  <a:off x="6489133" y="323849"/>
                  <a:ext cx="581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Q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9" name=""/>
                <p:cNvSpPr txBox="1"/>
                <p:nvPr/>
              </p:nvSpPr>
              <p:spPr>
                <a:xfrm>
                  <a:off x="6489133" y="323849"/>
                  <a:ext cx="581025" cy="6286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"/>
                <p:cNvSpPr/>
                <p:nvPr/>
              </p:nvSpPr>
              <p:spPr>
                <a:xfrm>
                  <a:off x="3806852" y="815975"/>
                  <a:ext cx="5429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P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20" name=""/>
                <p:cNvSpPr txBox="1"/>
                <p:nvPr/>
              </p:nvSpPr>
              <p:spPr>
                <a:xfrm>
                  <a:off x="3806852" y="815975"/>
                  <a:ext cx="542925" cy="6286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"/>
                <p:cNvSpPr/>
                <p:nvPr/>
              </p:nvSpPr>
              <p:spPr>
                <a:xfrm>
                  <a:off x="5553075" y="2538658"/>
                  <a:ext cx="581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O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21" name=""/>
                <p:cNvSpPr txBox="1"/>
                <p:nvPr/>
              </p:nvSpPr>
              <p:spPr>
                <a:xfrm>
                  <a:off x="5553075" y="2538658"/>
                  <a:ext cx="581025" cy="62865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"/>
                <p:cNvSpPr/>
                <p:nvPr/>
              </p:nvSpPr>
              <p:spPr>
                <a:xfrm>
                  <a:off x="4591050" y="1476374"/>
                  <a:ext cx="962025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35</m:t>
                        </m:r>
                        <m:r>
                          <a:rPr sz="3600">
                            <a:latin typeface="Cambria Math"/>
                            <a:sym typeface="Cambria Math"/>
                          </a:rPr>
                          <m:t>°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22" name=""/>
                <p:cNvSpPr txBox="1"/>
                <p:nvPr/>
              </p:nvSpPr>
              <p:spPr>
                <a:xfrm>
                  <a:off x="4591050" y="1476374"/>
                  <a:ext cx="962025" cy="62865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</p:sp>
          </mc:Fallback>
        </mc:AlternateContent>
        <p:cxnSp>
          <p:nvCxnSpPr>
            <p:cNvPr id="23" name=""/>
            <p:cNvCxnSpPr/>
            <p:nvPr/>
          </p:nvCxnSpPr>
          <p:spPr>
            <a:xfrm rot="5400000">
              <a:off x="4422095" y="5012197"/>
              <a:ext cx="190950" cy="145141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"/>
            <p:cNvCxnSpPr/>
            <p:nvPr/>
          </p:nvCxnSpPr>
          <p:spPr>
            <a:xfrm rot="5400000">
              <a:off x="4515860" y="5082826"/>
              <a:ext cx="169628" cy="124075"/>
            </a:xfrm>
            <a:prstGeom prst="line">
              <a:avLst/>
            </a:prstGeom>
            <a:noFill/>
            <a:ln w="12700" cap="flat" cmpd="sng" algn="ctr">
              <a:solidFill>
                <a:schemeClr val="dk1">
                  <a:alpha val="100000"/>
                </a:schemeClr>
              </a:solidFill>
              <a:prstDash val="solid"/>
            </a:ln>
          </p:spPr>
        </p:cxnSp>
        <p:cxnSp>
          <p:nvCxnSpPr>
            <p:cNvPr id="25" name=""/>
            <p:cNvCxnSpPr/>
            <p:nvPr/>
          </p:nvCxnSpPr>
          <p:spPr>
            <a:xfrm rot="16200000" flipV="1">
              <a:off x="6985344" y="5046557"/>
              <a:ext cx="169627" cy="9774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26" name=""/>
            <p:cNvCxnSpPr/>
            <p:nvPr/>
          </p:nvCxnSpPr>
          <p:spPr>
            <a:xfrm rot="16200000" flipV="1">
              <a:off x="7085123" y="4977834"/>
              <a:ext cx="165557" cy="97745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"/>
                <p:cNvSpPr/>
                <p:nvPr/>
              </p:nvSpPr>
              <p:spPr>
                <a:xfrm>
                  <a:off x="6096000" y="3633666"/>
                  <a:ext cx="533400" cy="628650"/>
                </a:xfrm>
                <a:custGeom>
                  <a:avLst/>
                  <a:gd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 xmlns:m="http://schemas.openxmlformats.org/officeDocument/2006/math" xmlns:mc="http://schemas.openxmlformats.org/markup-compatibility/2006" xmlns:ho="http://schemas.haansoft.com/office/8.0" mc:Ignorable="ho" ho:hncCreate="1">
                    <m:oMathPara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3600">
                            <a:latin typeface="Cambria Math"/>
                            <a:sym typeface="Cambria Math"/>
                          </a:rPr>
                          <m:t>b</m:t>
                        </m:r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27" name=""/>
                <p:cNvSpPr txBox="1"/>
                <p:nvPr/>
              </p:nvSpPr>
              <p:spPr>
                <a:xfrm>
                  <a:off x="6096000" y="3633666"/>
                  <a:ext cx="533400" cy="62865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2022-09-22T08:09:34.585</dcterms:created>
  <dc:creator>none</dc:creator>
  <cp:lastModifiedBy>none</cp:lastModifiedBy>
  <dcterms:modified xsi:type="dcterms:W3CDTF">2022-09-22T13:00:08.125</dcterms:modified>
  <cp:revision>12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