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448" r:id="rId2"/>
    <p:sldId id="301" r:id="rId3"/>
    <p:sldId id="2463" r:id="rId4"/>
    <p:sldId id="2462" r:id="rId5"/>
    <p:sldId id="2468" r:id="rId6"/>
    <p:sldId id="2467" r:id="rId7"/>
    <p:sldId id="256" r:id="rId8"/>
    <p:sldId id="2459" r:id="rId9"/>
    <p:sldId id="2464" r:id="rId10"/>
    <p:sldId id="2466" r:id="rId11"/>
    <p:sldId id="2465" r:id="rId12"/>
    <p:sldId id="24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94C"/>
    <a:srgbClr val="A3D9DB"/>
    <a:srgbClr val="4167A2"/>
    <a:srgbClr val="539D9E"/>
    <a:srgbClr val="2D8A8E"/>
    <a:srgbClr val="0033CC"/>
    <a:srgbClr val="C0D9D5"/>
    <a:srgbClr val="C02A35"/>
    <a:srgbClr val="E27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767" autoAdjust="0"/>
  </p:normalViewPr>
  <p:slideViewPr>
    <p:cSldViewPr snapToGrid="0">
      <p:cViewPr varScale="1">
        <p:scale>
          <a:sx n="106" d="100"/>
          <a:sy n="106" d="100"/>
        </p:scale>
        <p:origin x="9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82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범석" userId="bacd9be55e9c4c0c" providerId="LiveId" clId="{7C802BAB-F81B-4AB9-9FB1-3908C6DDD882}"/>
    <pc:docChg chg="undo custSel addSld modSld sldOrd">
      <pc:chgData name="이 범석" userId="bacd9be55e9c4c0c" providerId="LiveId" clId="{7C802BAB-F81B-4AB9-9FB1-3908C6DDD882}" dt="2022-03-14T08:37:23.489" v="548"/>
      <pc:docMkLst>
        <pc:docMk/>
      </pc:docMkLst>
      <pc:sldChg chg="modSp mod ord">
        <pc:chgData name="이 범석" userId="bacd9be55e9c4c0c" providerId="LiveId" clId="{7C802BAB-F81B-4AB9-9FB1-3908C6DDD882}" dt="2022-03-14T08:37:16.298" v="547"/>
        <pc:sldMkLst>
          <pc:docMk/>
          <pc:sldMk cId="1201898268" sldId="256"/>
        </pc:sldMkLst>
        <pc:spChg chg="mod">
          <ac:chgData name="이 범석" userId="bacd9be55e9c4c0c" providerId="LiveId" clId="{7C802BAB-F81B-4AB9-9FB1-3908C6DDD882}" dt="2022-03-14T08:37:16.298" v="547"/>
          <ac:spMkLst>
            <pc:docMk/>
            <pc:sldMk cId="1201898268" sldId="256"/>
            <ac:spMk id="5" creationId="{7A8D7009-DC9A-41C4-BEC4-E8C1647354D9}"/>
          </ac:spMkLst>
        </pc:spChg>
      </pc:sldChg>
      <pc:sldChg chg="modSp mod ord">
        <pc:chgData name="이 범석" userId="bacd9be55e9c4c0c" providerId="LiveId" clId="{7C802BAB-F81B-4AB9-9FB1-3908C6DDD882}" dt="2022-03-14T08:37:23.489" v="548"/>
        <pc:sldMkLst>
          <pc:docMk/>
          <pc:sldMk cId="2674402922" sldId="2459"/>
        </pc:sldMkLst>
        <pc:spChg chg="mod">
          <ac:chgData name="이 범석" userId="bacd9be55e9c4c0c" providerId="LiveId" clId="{7C802BAB-F81B-4AB9-9FB1-3908C6DDD882}" dt="2022-03-14T08:37:23.489" v="548"/>
          <ac:spMkLst>
            <pc:docMk/>
            <pc:sldMk cId="2674402922" sldId="2459"/>
            <ac:spMk id="7" creationId="{1747CFF1-0252-4B2D-8017-0C06AA7C62F2}"/>
          </ac:spMkLst>
        </pc:spChg>
      </pc:sldChg>
      <pc:sldChg chg="modSp mod">
        <pc:chgData name="이 범석" userId="bacd9be55e9c4c0c" providerId="LiveId" clId="{7C802BAB-F81B-4AB9-9FB1-3908C6DDD882}" dt="2022-03-14T08:36:58.915" v="544" actId="20577"/>
        <pc:sldMkLst>
          <pc:docMk/>
          <pc:sldMk cId="2456150725" sldId="2462"/>
        </pc:sldMkLst>
        <pc:spChg chg="mod">
          <ac:chgData name="이 범석" userId="bacd9be55e9c4c0c" providerId="LiveId" clId="{7C802BAB-F81B-4AB9-9FB1-3908C6DDD882}" dt="2022-03-14T08:36:58.915" v="544" actId="20577"/>
          <ac:spMkLst>
            <pc:docMk/>
            <pc:sldMk cId="2456150725" sldId="2462"/>
            <ac:spMk id="9" creationId="{A87A6347-E88B-4711-AC5A-9828CC758110}"/>
          </ac:spMkLst>
        </pc:spChg>
      </pc:sldChg>
      <pc:sldChg chg="modSp mod">
        <pc:chgData name="이 범석" userId="bacd9be55e9c4c0c" providerId="LiveId" clId="{7C802BAB-F81B-4AB9-9FB1-3908C6DDD882}" dt="2022-03-14T08:34:54.068" v="506" actId="20577"/>
        <pc:sldMkLst>
          <pc:docMk/>
          <pc:sldMk cId="3108162110" sldId="2465"/>
        </pc:sldMkLst>
        <pc:spChg chg="mod">
          <ac:chgData name="이 범석" userId="bacd9be55e9c4c0c" providerId="LiveId" clId="{7C802BAB-F81B-4AB9-9FB1-3908C6DDD882}" dt="2022-03-14T08:34:54.068" v="506" actId="20577"/>
          <ac:spMkLst>
            <pc:docMk/>
            <pc:sldMk cId="3108162110" sldId="2465"/>
            <ac:spMk id="9" creationId="{404F7E07-AA28-4A48-98FB-9DC4100355DC}"/>
          </ac:spMkLst>
        </pc:spChg>
      </pc:sldChg>
      <pc:sldChg chg="modSp mod">
        <pc:chgData name="이 범석" userId="bacd9be55e9c4c0c" providerId="LiveId" clId="{7C802BAB-F81B-4AB9-9FB1-3908C6DDD882}" dt="2022-03-14T08:37:12.648" v="546"/>
        <pc:sldMkLst>
          <pc:docMk/>
          <pc:sldMk cId="4003054160" sldId="2467"/>
        </pc:sldMkLst>
        <pc:spChg chg="mod">
          <ac:chgData name="이 범석" userId="bacd9be55e9c4c0c" providerId="LiveId" clId="{7C802BAB-F81B-4AB9-9FB1-3908C6DDD882}" dt="2022-03-14T08:37:12.648" v="546"/>
          <ac:spMkLst>
            <pc:docMk/>
            <pc:sldMk cId="4003054160" sldId="2467"/>
            <ac:spMk id="9" creationId="{A87A6347-E88B-4711-AC5A-9828CC758110}"/>
          </ac:spMkLst>
        </pc:spChg>
      </pc:sldChg>
      <pc:sldChg chg="modSp mod">
        <pc:chgData name="이 범석" userId="bacd9be55e9c4c0c" providerId="LiveId" clId="{7C802BAB-F81B-4AB9-9FB1-3908C6DDD882}" dt="2022-03-14T08:37:09.023" v="545"/>
        <pc:sldMkLst>
          <pc:docMk/>
          <pc:sldMk cId="2761045851" sldId="2468"/>
        </pc:sldMkLst>
        <pc:spChg chg="mod">
          <ac:chgData name="이 범석" userId="bacd9be55e9c4c0c" providerId="LiveId" clId="{7C802BAB-F81B-4AB9-9FB1-3908C6DDD882}" dt="2022-03-14T08:37:09.023" v="545"/>
          <ac:spMkLst>
            <pc:docMk/>
            <pc:sldMk cId="2761045851" sldId="2468"/>
            <ac:spMk id="9" creationId="{A87A6347-E88B-4711-AC5A-9828CC758110}"/>
          </ac:spMkLst>
        </pc:spChg>
      </pc:sldChg>
      <pc:sldChg chg="modSp add mod">
        <pc:chgData name="이 범석" userId="bacd9be55e9c4c0c" providerId="LiveId" clId="{7C802BAB-F81B-4AB9-9FB1-3908C6DDD882}" dt="2022-03-14T08:34:14.328" v="501" actId="14100"/>
        <pc:sldMkLst>
          <pc:docMk/>
          <pc:sldMk cId="395885321" sldId="2469"/>
        </pc:sldMkLst>
        <pc:spChg chg="mod">
          <ac:chgData name="이 범석" userId="bacd9be55e9c4c0c" providerId="LiveId" clId="{7C802BAB-F81B-4AB9-9FB1-3908C6DDD882}" dt="2022-03-14T08:30:48.566" v="365" actId="20577"/>
          <ac:spMkLst>
            <pc:docMk/>
            <pc:sldMk cId="395885321" sldId="2469"/>
            <ac:spMk id="8" creationId="{276D912A-09D9-4BC7-B2E3-FB22355B3A1C}"/>
          </ac:spMkLst>
        </pc:spChg>
        <pc:spChg chg="mod">
          <ac:chgData name="이 범석" userId="bacd9be55e9c4c0c" providerId="LiveId" clId="{7C802BAB-F81B-4AB9-9FB1-3908C6DDD882}" dt="2022-03-14T08:34:14.328" v="501" actId="14100"/>
          <ac:spMkLst>
            <pc:docMk/>
            <pc:sldMk cId="395885321" sldId="2469"/>
            <ac:spMk id="9" creationId="{404F7E07-AA28-4A48-98FB-9DC4100355DC}"/>
          </ac:spMkLst>
        </pc:spChg>
      </pc:sldChg>
    </pc:docChg>
  </pc:docChgLst>
  <pc:docChgLst>
    <pc:chgData name="이 범석" userId="bacd9be55e9c4c0c" providerId="LiveId" clId="{DCD541A6-80A4-41A1-9559-1DAA20A0E8DA}"/>
    <pc:docChg chg="undo custSel modSld">
      <pc:chgData name="이 범석" userId="bacd9be55e9c4c0c" providerId="LiveId" clId="{DCD541A6-80A4-41A1-9559-1DAA20A0E8DA}" dt="2022-03-14T10:37:35.801" v="1417"/>
      <pc:docMkLst>
        <pc:docMk/>
      </pc:docMkLst>
      <pc:sldChg chg="modNotesTx">
        <pc:chgData name="이 범석" userId="bacd9be55e9c4c0c" providerId="LiveId" clId="{DCD541A6-80A4-41A1-9559-1DAA20A0E8DA}" dt="2022-03-14T10:25:07.502" v="408"/>
        <pc:sldMkLst>
          <pc:docMk/>
          <pc:sldMk cId="1201898268" sldId="256"/>
        </pc:sldMkLst>
      </pc:sldChg>
      <pc:sldChg chg="modNotesTx">
        <pc:chgData name="이 범석" userId="bacd9be55e9c4c0c" providerId="LiveId" clId="{DCD541A6-80A4-41A1-9559-1DAA20A0E8DA}" dt="2022-03-14T10:21:21.130" v="157" actId="20577"/>
        <pc:sldMkLst>
          <pc:docMk/>
          <pc:sldMk cId="3839469567" sldId="301"/>
        </pc:sldMkLst>
      </pc:sldChg>
      <pc:sldChg chg="modNotesTx">
        <pc:chgData name="이 범석" userId="bacd9be55e9c4c0c" providerId="LiveId" clId="{DCD541A6-80A4-41A1-9559-1DAA20A0E8DA}" dt="2022-03-14T10:20:48.620" v="32" actId="20577"/>
        <pc:sldMkLst>
          <pc:docMk/>
          <pc:sldMk cId="3927832306" sldId="2448"/>
        </pc:sldMkLst>
      </pc:sldChg>
      <pc:sldChg chg="modNotesTx">
        <pc:chgData name="이 범석" userId="bacd9be55e9c4c0c" providerId="LiveId" clId="{DCD541A6-80A4-41A1-9559-1DAA20A0E8DA}" dt="2022-03-14T10:25:37.005" v="421" actId="20577"/>
        <pc:sldMkLst>
          <pc:docMk/>
          <pc:sldMk cId="2674402922" sldId="2459"/>
        </pc:sldMkLst>
      </pc:sldChg>
      <pc:sldChg chg="modSp mod modNotesTx">
        <pc:chgData name="이 범석" userId="bacd9be55e9c4c0c" providerId="LiveId" clId="{DCD541A6-80A4-41A1-9559-1DAA20A0E8DA}" dt="2022-03-14T10:23:33.126" v="380" actId="20577"/>
        <pc:sldMkLst>
          <pc:docMk/>
          <pc:sldMk cId="2456150725" sldId="2462"/>
        </pc:sldMkLst>
        <pc:spChg chg="mod">
          <ac:chgData name="이 범석" userId="bacd9be55e9c4c0c" providerId="LiveId" clId="{DCD541A6-80A4-41A1-9559-1DAA20A0E8DA}" dt="2022-03-14T10:22:43.941" v="367" actId="20577"/>
          <ac:spMkLst>
            <pc:docMk/>
            <pc:sldMk cId="2456150725" sldId="2462"/>
            <ac:spMk id="14" creationId="{8E2162D1-80F7-461B-85A0-8C2FD66E4E8F}"/>
          </ac:spMkLst>
        </pc:spChg>
      </pc:sldChg>
      <pc:sldChg chg="modNotesTx">
        <pc:chgData name="이 범석" userId="bacd9be55e9c4c0c" providerId="LiveId" clId="{DCD541A6-80A4-41A1-9559-1DAA20A0E8DA}" dt="2022-03-14T10:21:57.570" v="288" actId="20577"/>
        <pc:sldMkLst>
          <pc:docMk/>
          <pc:sldMk cId="3191418878" sldId="2463"/>
        </pc:sldMkLst>
      </pc:sldChg>
      <pc:sldChg chg="modNotesTx">
        <pc:chgData name="이 범석" userId="bacd9be55e9c4c0c" providerId="LiveId" clId="{DCD541A6-80A4-41A1-9559-1DAA20A0E8DA}" dt="2022-03-14T10:26:05.527" v="424" actId="20577"/>
        <pc:sldMkLst>
          <pc:docMk/>
          <pc:sldMk cId="2777210641" sldId="2464"/>
        </pc:sldMkLst>
      </pc:sldChg>
      <pc:sldChg chg="modSp mod modNotesTx">
        <pc:chgData name="이 범석" userId="bacd9be55e9c4c0c" providerId="LiveId" clId="{DCD541A6-80A4-41A1-9559-1DAA20A0E8DA}" dt="2022-03-14T10:35:03.505" v="1083" actId="113"/>
        <pc:sldMkLst>
          <pc:docMk/>
          <pc:sldMk cId="3108162110" sldId="2465"/>
        </pc:sldMkLst>
        <pc:spChg chg="mod">
          <ac:chgData name="이 범석" userId="bacd9be55e9c4c0c" providerId="LiveId" clId="{DCD541A6-80A4-41A1-9559-1DAA20A0E8DA}" dt="2022-03-14T10:28:15.831" v="595" actId="20577"/>
          <ac:spMkLst>
            <pc:docMk/>
            <pc:sldMk cId="3108162110" sldId="2465"/>
            <ac:spMk id="8" creationId="{276D912A-09D9-4BC7-B2E3-FB22355B3A1C}"/>
          </ac:spMkLst>
        </pc:spChg>
        <pc:spChg chg="mod">
          <ac:chgData name="이 범석" userId="bacd9be55e9c4c0c" providerId="LiveId" clId="{DCD541A6-80A4-41A1-9559-1DAA20A0E8DA}" dt="2022-03-14T10:35:03.505" v="1083" actId="113"/>
          <ac:spMkLst>
            <pc:docMk/>
            <pc:sldMk cId="3108162110" sldId="2465"/>
            <ac:spMk id="9" creationId="{404F7E07-AA28-4A48-98FB-9DC4100355DC}"/>
          </ac:spMkLst>
        </pc:spChg>
      </pc:sldChg>
      <pc:sldChg chg="modNotesTx">
        <pc:chgData name="이 범석" userId="bacd9be55e9c4c0c" providerId="LiveId" clId="{DCD541A6-80A4-41A1-9559-1DAA20A0E8DA}" dt="2022-03-14T10:26:45.575" v="438"/>
        <pc:sldMkLst>
          <pc:docMk/>
          <pc:sldMk cId="4100253982" sldId="2466"/>
        </pc:sldMkLst>
      </pc:sldChg>
      <pc:sldChg chg="modNotesTx">
        <pc:chgData name="이 범석" userId="bacd9be55e9c4c0c" providerId="LiveId" clId="{DCD541A6-80A4-41A1-9559-1DAA20A0E8DA}" dt="2022-03-14T10:24:50.097" v="407" actId="20577"/>
        <pc:sldMkLst>
          <pc:docMk/>
          <pc:sldMk cId="4003054160" sldId="2467"/>
        </pc:sldMkLst>
      </pc:sldChg>
      <pc:sldChg chg="addSp delSp mod modNotesTx">
        <pc:chgData name="이 범석" userId="bacd9be55e9c4c0c" providerId="LiveId" clId="{DCD541A6-80A4-41A1-9559-1DAA20A0E8DA}" dt="2022-03-14T10:24:06.142" v="399" actId="20577"/>
        <pc:sldMkLst>
          <pc:docMk/>
          <pc:sldMk cId="2761045851" sldId="2468"/>
        </pc:sldMkLst>
        <pc:spChg chg="add del">
          <ac:chgData name="이 범석" userId="bacd9be55e9c4c0c" providerId="LiveId" clId="{DCD541A6-80A4-41A1-9559-1DAA20A0E8DA}" dt="2022-03-14T10:23:47.796" v="382" actId="22"/>
          <ac:spMkLst>
            <pc:docMk/>
            <pc:sldMk cId="2761045851" sldId="2468"/>
            <ac:spMk id="10" creationId="{D7307E05-093C-47E8-B476-77747D5FF98A}"/>
          </ac:spMkLst>
        </pc:spChg>
      </pc:sldChg>
      <pc:sldChg chg="modSp mod modNotesTx">
        <pc:chgData name="이 범석" userId="bacd9be55e9c4c0c" providerId="LiveId" clId="{DCD541A6-80A4-41A1-9559-1DAA20A0E8DA}" dt="2022-03-14T10:37:35.801" v="1417"/>
        <pc:sldMkLst>
          <pc:docMk/>
          <pc:sldMk cId="395885321" sldId="2469"/>
        </pc:sldMkLst>
        <pc:spChg chg="mod">
          <ac:chgData name="이 범석" userId="bacd9be55e9c4c0c" providerId="LiveId" clId="{DCD541A6-80A4-41A1-9559-1DAA20A0E8DA}" dt="2022-03-14T10:37:35.801" v="1417"/>
          <ac:spMkLst>
            <pc:docMk/>
            <pc:sldMk cId="395885321" sldId="2469"/>
            <ac:spMk id="9" creationId="{404F7E07-AA28-4A48-98FB-9DC4100355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C31B2-7725-4D5E-B1BC-4778A1B91950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BEE11-87C0-4D67-8AB0-342F5D93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1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+mj-ea"/>
                <a:ea typeface="+mj-ea"/>
              </a:rPr>
              <a:t>발표시작하겠습니다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0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GPS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기능을 구현하기 위해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통신을 기반으로 하는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TTGO ESP 32 LORA V1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NEO 7m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센서를 사용할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ESP32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보드는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아두이노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기반으로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35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Lora</a:t>
            </a:r>
            <a:r>
              <a:rPr lang="ko-KR" altLang="en-US" dirty="0"/>
              <a:t>모듈을 이용하여 </a:t>
            </a:r>
            <a:r>
              <a:rPr lang="en-US" altLang="ko-KR" dirty="0"/>
              <a:t>GPS</a:t>
            </a:r>
            <a:r>
              <a:rPr lang="ko-KR" altLang="en-US" dirty="0"/>
              <a:t>를 개발하는 이유를 설명하겠습니다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처음에는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라우터를 통해 데이터 망을 구축하려 하였으나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GPS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사용하는 장거리 통신망에는 데이터 통신망을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사용하기 보다는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통신을 사용한다는 것을 알게 되었습니다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망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저전력 장거리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망으로 사물인터넷에서 사용되며 데이터망이 없어도 주파수와 위성 통신을 사용하여 통신이 가능합니다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모듈을 사용하는 이유는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망 자체를 구축하는 것이 난이도가 너무 높고 비용과 시간이 많이 들기 때문에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모듈을 사용하기로 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앞서 소개한 보드에는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모듈이 내장되어 있어 따로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통신망을 구축할 필요가 없으며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GPS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만들 수 있는 자료가 많이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40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다음은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개발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방법에 대해 설명하겠습니다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ESP32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 서로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송신부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수신부로 개발할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송신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NEO 7m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센서를 연결하여 환자가 무단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외출시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위치를 알 수 있도록 환자가 지니는 장치입니다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수신 장치는 보호자가 지니는 장치로 보호자의 휴대폰과 블루투스 통신을 통해 연결하여 송신 장치의 센서 값을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어플에서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실시간으로 조회가능 하도록 구현할 예정입니다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8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방학동안 진행했던 내용과 앞으로 해야 할 일 순으로 진행하겠습니다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6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방학동안 </a:t>
            </a:r>
            <a:r>
              <a:rPr lang="ko-KR" altLang="en-US" dirty="0" err="1"/>
              <a:t>무단외출</a:t>
            </a:r>
            <a:r>
              <a:rPr lang="ko-KR" altLang="en-US" dirty="0"/>
              <a:t> 알림이 어플 만들기를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81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어플에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파이어베이스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인증 기능을 이용하여 로그인 회원가입 기능을 추가해 사용자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관리할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 있도록 구현하였습니다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로그인과 회원가입은 이메일과 비밀번호로 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있으며 비밀번호를 잊은 경우 이메일을 통해 비밀번호를 재설정할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7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 </a:t>
            </a:r>
            <a:r>
              <a:rPr lang="ko-KR" altLang="en-US" sz="1800" kern="100" baseline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사진은 어플을 이용중인 사용자의 이메일을 확인할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4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다음은 어플의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메인화면과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회원 탈퇴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기능입니다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메인 화면은 로그인 된 사용자의 이메일이 보이며 밑에는 지도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로그아웃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회원탈퇴기능이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회원탈퇴를 하는 경우에는 팝업창을 통해 계정을 삭제할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4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지도 기능은 환자의 위치를 찾기 위해 추가하였으며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구글맵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API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구현했습니다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2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어플 상단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검색창을 통해 주소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입력하여 위치를 검색할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4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다음은 앞으로 해야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일에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대해 설명하겠습니다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31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D530-3C6D-45DD-8653-3946E4A58248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8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FCC3-7A1A-404F-B9E1-D0277874F63C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8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D4FF-21F7-431F-8F86-B1FA6FB9E1A7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7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spc="300" noProof="0"/>
              <a:t>연간 보고서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23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4710-8672-4AD7-A4FC-F9B90F721055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5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9B09-8693-4ED6-8855-69DDD3498614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5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7DAF-088F-47D3-947B-FF2B443C52DC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2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FD01-892D-49F9-AD85-E34CEA7A0476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9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07B9-F1EF-4447-9019-832A93C94962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3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D5F0-1878-412A-80E9-B24656092BFF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9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E448-2570-4DEA-80E2-7E4EB07CAE34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6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DDD2-32AD-45B8-B27C-E7905BB3D513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F857-B0F3-453C-9B36-F4ADA5005836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3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추상 이미지">
            <a:extLst>
              <a:ext uri="{FF2B5EF4-FFF2-40B4-BE49-F238E27FC236}">
                <a16:creationId xmlns:a16="http://schemas.microsoft.com/office/drawing/2014/main" id="{5A70CDD3-8C4D-41EC-9E29-B576F37633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0" name="제목 8">
            <a:extLst>
              <a:ext uri="{FF2B5EF4-FFF2-40B4-BE49-F238E27FC236}">
                <a16:creationId xmlns:a16="http://schemas.microsoft.com/office/drawing/2014/main" id="{110B918F-911C-48C2-8BA7-D33506E7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445633"/>
            <a:ext cx="11490325" cy="823913"/>
          </a:xfrm>
        </p:spPr>
        <p:txBody>
          <a:bodyPr rtlCol="0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치매환자 무단외출 알림이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26327D-AE09-4A18-8BB1-8671F6CF9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076" y="3635057"/>
            <a:ext cx="4115157" cy="548688"/>
          </a:xfrm>
          <a:prstGeom prst="rect">
            <a:avLst/>
          </a:prstGeom>
        </p:spPr>
      </p:pic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7A646B7-89EE-454C-BC51-DBD33D65E6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359" y="5922140"/>
            <a:ext cx="5840963" cy="518795"/>
          </a:xfrm>
        </p:spPr>
        <p:txBody>
          <a:bodyPr rtlCol="0"/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지능정보통신공학과　이범석 장민석 윤현희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54CFE-28BC-42D4-A5A1-527AD86EE81C}"/>
              </a:ext>
            </a:extLst>
          </p:cNvPr>
          <p:cNvSpPr txBox="1"/>
          <p:nvPr/>
        </p:nvSpPr>
        <p:spPr>
          <a:xfrm>
            <a:off x="97242" y="196516"/>
            <a:ext cx="1113960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800" b="1" dirty="0">
                <a:ln/>
                <a:solidFill>
                  <a:schemeClr val="accent3"/>
                </a:solidFill>
              </a:rPr>
              <a:t>GPS</a:t>
            </a:r>
            <a:endParaRPr lang="ko-KR" altLang="en-US" sz="4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89FB9-EA87-4A6E-97EE-7757D16F0CB6}"/>
              </a:ext>
            </a:extLst>
          </p:cNvPr>
          <p:cNvSpPr txBox="1"/>
          <p:nvPr/>
        </p:nvSpPr>
        <p:spPr>
          <a:xfrm>
            <a:off x="231494" y="1167459"/>
            <a:ext cx="919212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/>
            <a:r>
              <a:rPr lang="en-US" altLang="ko-KR" sz="2000" b="1" i="0" dirty="0"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TTGO Esp32 LoRa V1 </a:t>
            </a:r>
            <a:r>
              <a:rPr lang="ko-KR" altLang="en-US" sz="2000" b="1" i="0" dirty="0"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보드 </a:t>
            </a:r>
            <a:r>
              <a:rPr lang="ko-KR" altLang="en-US" sz="2000" b="1" dirty="0">
                <a:solidFill>
                  <a:srgbClr val="3A3A3A"/>
                </a:solidFill>
                <a:latin typeface="Helvetica" panose="020B0604020202020204" pitchFamily="34" charset="0"/>
              </a:rPr>
              <a:t>사용 및 </a:t>
            </a:r>
            <a:r>
              <a:rPr lang="en-US" altLang="ko-KR" sz="2000" b="1" i="0" dirty="0"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 GPS </a:t>
            </a:r>
            <a:r>
              <a:rPr lang="ko-KR" altLang="en-US" sz="2000" b="1" i="0" dirty="0"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센서 사용</a:t>
            </a:r>
          </a:p>
          <a:p>
            <a:endParaRPr lang="ko-KR" altLang="en-US" sz="2000" b="1" dirty="0">
              <a:ln/>
              <a:solidFill>
                <a:sysClr val="windowText" lastClr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101218-7122-40D1-9E0B-22AC36AC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4" y="2015291"/>
            <a:ext cx="5980951" cy="33625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207A25-4FA6-4E59-8341-5A26253C1D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6" t="1225" r="-1"/>
          <a:stretch/>
        </p:blipFill>
        <p:spPr>
          <a:xfrm>
            <a:off x="6828090" y="1786071"/>
            <a:ext cx="4202026" cy="40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5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7B5B9-76AD-44F9-87B9-5FFB03808E97}"/>
              </a:ext>
            </a:extLst>
          </p:cNvPr>
          <p:cNvSpPr txBox="1"/>
          <p:nvPr/>
        </p:nvSpPr>
        <p:spPr>
          <a:xfrm>
            <a:off x="97242" y="196516"/>
            <a:ext cx="1113960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800" b="1" dirty="0">
                <a:ln/>
                <a:solidFill>
                  <a:schemeClr val="accent3"/>
                </a:solidFill>
              </a:rPr>
              <a:t>GPS</a:t>
            </a:r>
            <a:endParaRPr lang="ko-KR" altLang="en-US" sz="4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D912A-09D9-4BC7-B2E3-FB22355B3A1C}"/>
              </a:ext>
            </a:extLst>
          </p:cNvPr>
          <p:cNvSpPr txBox="1"/>
          <p:nvPr/>
        </p:nvSpPr>
        <p:spPr>
          <a:xfrm>
            <a:off x="211239" y="1310441"/>
            <a:ext cx="6675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/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Lora</a:t>
            </a:r>
            <a:r>
              <a:rPr kumimoji="0" lang="ko-KR" altLang="en-US" sz="2400" b="1" i="0" u="none" strike="noStrike" kern="1200" cap="none" spc="0" normalizeH="0" baseline="0" noProof="0" dirty="0">
                <a:ln/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모듈을 이용하여 </a:t>
            </a:r>
            <a:r>
              <a:rPr kumimoji="0" lang="en-US" altLang="ko-KR" sz="2400" b="1" i="0" u="none" strike="noStrike" kern="1200" cap="none" spc="0" normalizeH="0" baseline="0" noProof="0" dirty="0">
                <a:ln/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GPS</a:t>
            </a:r>
            <a:r>
              <a:rPr lang="ko-KR" altLang="en-US" sz="2400" b="1" dirty="0">
                <a:ln/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 개발하는 이유</a:t>
            </a:r>
            <a:endParaRPr kumimoji="0" lang="ko-KR" altLang="en-US" sz="2400" b="1" i="0" u="none" strike="noStrike" kern="1200" cap="none" spc="0" normalizeH="0" baseline="0" noProof="0" dirty="0">
              <a:ln/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F7E07-AA28-4A48-98FB-9DC4100355DC}"/>
              </a:ext>
            </a:extLst>
          </p:cNvPr>
          <p:cNvSpPr txBox="1"/>
          <p:nvPr/>
        </p:nvSpPr>
        <p:spPr>
          <a:xfrm>
            <a:off x="211239" y="2178673"/>
            <a:ext cx="115254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ko-KR" altLang="en-US" sz="2000" dirty="0">
                <a:ln/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데이터 망 보다는 </a:t>
            </a:r>
            <a:r>
              <a:rPr lang="en-US" altLang="ko-KR" sz="2000" dirty="0">
                <a:ln/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Lora </a:t>
            </a:r>
            <a:r>
              <a:rPr lang="ko-KR" altLang="en-US" sz="2000" dirty="0">
                <a:ln/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망이 </a:t>
            </a:r>
            <a:r>
              <a:rPr lang="en-US" altLang="ko-KR" sz="2000" dirty="0">
                <a:ln/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GPS</a:t>
            </a:r>
            <a:r>
              <a:rPr lang="ko-KR" altLang="en-US" sz="2000" dirty="0">
                <a:ln/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에 적합</a:t>
            </a:r>
            <a:endParaRPr kumimoji="0" lang="en-US" altLang="ko-KR" sz="2000" i="0" u="none" strike="noStrike" kern="1200" cap="none" spc="0" normalizeH="0" baseline="0" noProof="0" dirty="0">
              <a:ln/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indent="-457200">
              <a:buFontTx/>
              <a:buAutoNum type="arabicPeriod"/>
              <a:defRPr/>
            </a:pPr>
            <a:endParaRPr kumimoji="0" lang="en-US" altLang="ko-KR" sz="2000" i="0" u="none" strike="noStrike" kern="1200" cap="none" spc="0" normalizeH="0" baseline="0" noProof="0" dirty="0">
              <a:ln/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indent="-457200">
              <a:buFontTx/>
              <a:buAutoNum type="arabicPeriod"/>
              <a:defRPr/>
            </a:pPr>
            <a:endParaRPr kumimoji="0" lang="en-US" altLang="ko-KR" sz="2000" i="0" u="none" strike="noStrike" kern="1200" cap="none" spc="0" normalizeH="0" baseline="0" noProof="0" dirty="0">
              <a:ln/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kumimoji="0" lang="en-US" altLang="ko-KR" sz="2000" i="0" u="none" strike="noStrike" kern="1200" cap="none" spc="0" normalizeH="0" baseline="0" noProof="0" dirty="0">
                <a:ln/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Lora</a:t>
            </a:r>
            <a:r>
              <a:rPr kumimoji="0" lang="ko-KR" altLang="en-US" sz="2000" i="0" u="none" strike="noStrike" kern="1200" cap="none" spc="0" normalizeH="0" baseline="0" noProof="0" dirty="0">
                <a:ln/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망</a:t>
            </a:r>
            <a:r>
              <a:rPr lang="ko-KR" altLang="en-US" sz="2000" dirty="0">
                <a:ln/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은 </a:t>
            </a:r>
            <a:r>
              <a:rPr kumimoji="0" lang="ko-KR" altLang="en-US" sz="2000" i="0" u="none" strike="noStrike" kern="1200" cap="none" spc="0" normalizeH="0" baseline="0" noProof="0" dirty="0">
                <a:ln/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저전력 장거리망으로 사물인터넷에서 사용되며 데이터 망과 </a:t>
            </a:r>
            <a:r>
              <a:rPr kumimoji="0" lang="en-US" altLang="ko-KR" sz="2000" i="0" u="none" strike="noStrike" kern="1200" cap="none" spc="0" normalizeH="0" baseline="0" noProof="0" dirty="0">
                <a:ln/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r>
              <a:rPr lang="en-US" altLang="ko-KR" sz="2000" dirty="0" err="1">
                <a:ln/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ifi</a:t>
            </a:r>
            <a:r>
              <a:rPr lang="ko-KR" altLang="en-US" sz="2000" dirty="0">
                <a:ln/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가</a:t>
            </a:r>
            <a:r>
              <a:rPr kumimoji="0" lang="ko-KR" altLang="en-US" sz="2000" i="0" u="none" strike="noStrike" kern="1200" cap="none" spc="0" normalizeH="0" baseline="0" noProof="0" dirty="0">
                <a:ln/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없어도 주파수와 위성 통신을 이용하여 장거리 통신이 가능함</a:t>
            </a:r>
            <a:endParaRPr kumimoji="0" lang="en-US" altLang="ko-KR" sz="2000" i="0" u="none" strike="noStrike" kern="1200" cap="none" spc="0" normalizeH="0" baseline="0" noProof="0" dirty="0">
              <a:ln/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kumimoji="0" lang="en-US" altLang="ko-KR" sz="2000" i="0" u="none" strike="noStrike" kern="1200" cap="none" spc="0" normalizeH="0" baseline="0" noProof="0" dirty="0">
              <a:ln/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/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/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Lora </a:t>
            </a:r>
            <a:r>
              <a:rPr kumimoji="0" lang="ko-KR" altLang="en-US" sz="2000" i="0" u="none" strike="noStrike" kern="1200" cap="none" spc="0" normalizeH="0" baseline="0" noProof="0" dirty="0">
                <a:ln/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망 </a:t>
            </a:r>
            <a:r>
              <a:rPr lang="ko-KR" altLang="en-US" sz="2000" dirty="0">
                <a:ln/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자체를 구축하는 것은 비용과 시간이 많이 들기때문에 </a:t>
            </a:r>
            <a:r>
              <a:rPr lang="en-US" altLang="ko-KR" sz="2000" dirty="0">
                <a:ln/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lora </a:t>
            </a:r>
            <a:r>
              <a:rPr lang="ko-KR" altLang="en-US" sz="2000" dirty="0">
                <a:ln/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모듈 사용</a:t>
            </a:r>
            <a:endParaRPr lang="en-US" altLang="ko-KR" sz="2000" dirty="0">
              <a:ln/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/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/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err="1">
                <a:ln/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2000" i="0" u="none" strike="noStrike" kern="1200" cap="none" spc="0" normalizeH="0" baseline="0" noProof="0" dirty="0">
                <a:ln/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기반을 사용하는 이유는 </a:t>
            </a:r>
            <a:r>
              <a:rPr kumimoji="0" lang="en-US" altLang="ko-KR" sz="2000" i="0" u="none" strike="noStrike" kern="1200" cap="none" spc="0" normalizeH="0" baseline="0" noProof="0" dirty="0">
                <a:ln/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lora </a:t>
            </a:r>
            <a:r>
              <a:rPr kumimoji="0" lang="ko-KR" altLang="en-US" sz="2000" i="0" u="none" strike="noStrike" kern="1200" cap="none" spc="0" normalizeH="0" baseline="0" noProof="0" dirty="0">
                <a:ln/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모듈을 활용한 </a:t>
            </a:r>
            <a:r>
              <a:rPr kumimoji="0" lang="en-US" altLang="ko-KR" sz="2000" i="0" u="none" strike="noStrike" kern="1200" cap="none" spc="0" normalizeH="0" baseline="0" noProof="0" dirty="0">
                <a:ln/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GPS </a:t>
            </a:r>
            <a:r>
              <a:rPr kumimoji="0" lang="ko-KR" altLang="en-US" sz="2000" i="0" u="none" strike="noStrike" kern="1200" cap="none" spc="0" normalizeH="0" baseline="0" noProof="0" dirty="0">
                <a:ln/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 자료가 많음</a:t>
            </a:r>
            <a:endParaRPr kumimoji="0" lang="en-US" altLang="ko-KR" sz="2000" i="0" u="none" strike="noStrike" kern="1200" cap="none" spc="0" normalizeH="0" baseline="0" noProof="0" dirty="0">
              <a:ln/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ln/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16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7B5B9-76AD-44F9-87B9-5FFB03808E97}"/>
              </a:ext>
            </a:extLst>
          </p:cNvPr>
          <p:cNvSpPr txBox="1"/>
          <p:nvPr/>
        </p:nvSpPr>
        <p:spPr>
          <a:xfrm>
            <a:off x="97242" y="196516"/>
            <a:ext cx="1113960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800" b="1" dirty="0">
                <a:ln/>
                <a:solidFill>
                  <a:schemeClr val="accent3"/>
                </a:solidFill>
              </a:rPr>
              <a:t>GPS</a:t>
            </a:r>
            <a:endParaRPr lang="ko-KR" altLang="en-US" sz="4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D912A-09D9-4BC7-B2E3-FB22355B3A1C}"/>
              </a:ext>
            </a:extLst>
          </p:cNvPr>
          <p:cNvSpPr txBox="1"/>
          <p:nvPr/>
        </p:nvSpPr>
        <p:spPr>
          <a:xfrm>
            <a:off x="211239" y="1310441"/>
            <a:ext cx="6675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n/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GPS </a:t>
            </a:r>
            <a:r>
              <a:rPr lang="ko-KR" altLang="en-US" sz="2400" b="1" dirty="0">
                <a:ln/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개발 방법</a:t>
            </a:r>
            <a:endParaRPr kumimoji="0" lang="ko-KR" altLang="en-US" sz="2400" b="1" i="0" u="none" strike="noStrike" kern="1200" cap="none" spc="0" normalizeH="0" baseline="0" noProof="0" dirty="0">
              <a:ln/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F7E07-AA28-4A48-98FB-9DC4100355DC}"/>
              </a:ext>
            </a:extLst>
          </p:cNvPr>
          <p:cNvSpPr txBox="1"/>
          <p:nvPr/>
        </p:nvSpPr>
        <p:spPr>
          <a:xfrm>
            <a:off x="211239" y="2178673"/>
            <a:ext cx="115427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ln/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송신 장치와 수신 장치를 따로 개발</a:t>
            </a:r>
            <a:endParaRPr lang="en-US" altLang="ko-KR" sz="2000" dirty="0">
              <a:ln/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000" dirty="0">
              <a:ln/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송신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장치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NEO 7m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센서를 연결하여 환자가 무단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외출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 위치를 알 수 있도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록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환자가 지니는 장치</a:t>
            </a:r>
            <a:endParaRPr lang="en-US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수신 장치는 보호자가 지니는 장치</a:t>
            </a:r>
            <a:endParaRPr lang="en-US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defRPr/>
            </a:pP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수신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장치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보호자의 휴대폰과 블루투스 통신을 통해 연결하여 송신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장치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센서 값을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어플</a:t>
            </a:r>
            <a:r>
              <a:rPr lang="ko-KR" altLang="en-US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실시간으로 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조회 가능하도록 개발 예정</a:t>
            </a:r>
            <a:endParaRPr lang="en-US" altLang="ko-KR" sz="2000" dirty="0">
              <a:ln/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8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21097" y="457200"/>
            <a:ext cx="2770298" cy="954107"/>
            <a:chOff x="1221098" y="383597"/>
            <a:chExt cx="1579252" cy="954107"/>
          </a:xfrm>
        </p:grpSpPr>
        <p:sp>
          <p:nvSpPr>
            <p:cNvPr id="25" name="TextBox 24"/>
            <p:cNvSpPr txBox="1"/>
            <p:nvPr/>
          </p:nvSpPr>
          <p:spPr>
            <a:xfrm>
              <a:off x="2438602" y="462923"/>
              <a:ext cx="10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21098" y="383597"/>
              <a:ext cx="15792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b="1" dirty="0">
                <a:solidFill>
                  <a:schemeClr val="bg1"/>
                </a:solidFill>
                <a:latin typeface="+mj-lt"/>
              </a:endParaRPr>
            </a:p>
            <a:p>
              <a:endParaRPr lang="ko-KR" altLang="en-US" sz="2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1B8ED-561E-4EC1-9FCE-4DFCD6D657C3}"/>
              </a:ext>
            </a:extLst>
          </p:cNvPr>
          <p:cNvSpPr txBox="1"/>
          <p:nvPr/>
        </p:nvSpPr>
        <p:spPr>
          <a:xfrm>
            <a:off x="0" y="1095070"/>
            <a:ext cx="1219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</a:t>
            </a:r>
            <a:r>
              <a:rPr lang="ko-KR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방학 동안 진행 했던 내용</a:t>
            </a:r>
          </a:p>
          <a:p>
            <a:pPr algn="ctr"/>
            <a:endParaRPr lang="ko-KR" alt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ko-KR" alt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ko-KR" alt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altLang="ko-KR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</a:t>
            </a:r>
            <a:r>
              <a:rPr lang="ko-KR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앞으로 해야 할 일</a:t>
            </a:r>
            <a:r>
              <a:rPr lang="en-US" altLang="ko-KR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(GPS)</a:t>
            </a:r>
            <a:endParaRPr lang="ko-KR" alt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946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21097" y="457200"/>
            <a:ext cx="2770298" cy="954107"/>
            <a:chOff x="1221098" y="383597"/>
            <a:chExt cx="1579252" cy="954107"/>
          </a:xfrm>
        </p:grpSpPr>
        <p:sp>
          <p:nvSpPr>
            <p:cNvPr id="25" name="TextBox 24"/>
            <p:cNvSpPr txBox="1"/>
            <p:nvPr/>
          </p:nvSpPr>
          <p:spPr>
            <a:xfrm>
              <a:off x="2438602" y="462923"/>
              <a:ext cx="10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21098" y="383597"/>
              <a:ext cx="15792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b="1" dirty="0">
                <a:solidFill>
                  <a:schemeClr val="bg1"/>
                </a:solidFill>
                <a:latin typeface="+mj-lt"/>
              </a:endParaRPr>
            </a:p>
            <a:p>
              <a:endParaRPr lang="ko-KR" altLang="en-US" sz="2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1B8ED-561E-4EC1-9FCE-4DFCD6D657C3}"/>
              </a:ext>
            </a:extLst>
          </p:cNvPr>
          <p:cNvSpPr txBox="1"/>
          <p:nvPr/>
        </p:nvSpPr>
        <p:spPr>
          <a:xfrm>
            <a:off x="158425" y="2921168"/>
            <a:ext cx="1164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방학 동안 진행 했던 내용</a:t>
            </a:r>
          </a:p>
        </p:txBody>
      </p:sp>
    </p:spTree>
    <p:extLst>
      <p:ext uri="{BB962C8B-B14F-4D97-AF65-F5344CB8AC3E}">
        <p14:creationId xmlns:p14="http://schemas.microsoft.com/office/powerpoint/2010/main" val="319141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356823" y="46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A6347-E88B-4711-AC5A-9828CC758110}"/>
              </a:ext>
            </a:extLst>
          </p:cNvPr>
          <p:cNvSpPr txBox="1"/>
          <p:nvPr/>
        </p:nvSpPr>
        <p:spPr>
          <a:xfrm>
            <a:off x="85668" y="277539"/>
            <a:ext cx="1113960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4800" b="1" dirty="0">
                <a:ln/>
                <a:solidFill>
                  <a:schemeClr val="accent3"/>
                </a:solidFill>
              </a:rPr>
              <a:t>무단 외출 알림이 어플 만들기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162D1-80F7-461B-85A0-8C2FD66E4E8F}"/>
              </a:ext>
            </a:extLst>
          </p:cNvPr>
          <p:cNvSpPr txBox="1"/>
          <p:nvPr/>
        </p:nvSpPr>
        <p:spPr>
          <a:xfrm>
            <a:off x="0" y="1433676"/>
            <a:ext cx="919212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000" b="1" dirty="0">
                <a:ln/>
                <a:solidFill>
                  <a:sysClr val="windowText" lastClr="000000"/>
                </a:solidFill>
              </a:rPr>
              <a:t> Firebase Authentication(</a:t>
            </a:r>
            <a:r>
              <a:rPr lang="ko-KR" altLang="en-US" sz="2000" b="1" dirty="0">
                <a:ln/>
                <a:solidFill>
                  <a:sysClr val="windowText" lastClr="000000"/>
                </a:solidFill>
              </a:rPr>
              <a:t>인증</a:t>
            </a:r>
            <a:r>
              <a:rPr lang="en-US" altLang="ko-KR" sz="2000" b="1" dirty="0">
                <a:ln/>
                <a:solidFill>
                  <a:sysClr val="windowText" lastClr="000000"/>
                </a:solidFill>
              </a:rPr>
              <a:t>)</a:t>
            </a:r>
            <a:r>
              <a:rPr lang="ko-KR" altLang="en-US" sz="2000" b="1" dirty="0">
                <a:ln/>
                <a:solidFill>
                  <a:sysClr val="windowText" lastClr="000000"/>
                </a:solidFill>
              </a:rPr>
              <a:t>을 이용하여 로그인</a:t>
            </a:r>
            <a:r>
              <a:rPr lang="en-US" altLang="ko-KR" sz="2000" b="1" dirty="0">
                <a:ln/>
                <a:solidFill>
                  <a:sysClr val="windowText" lastClr="000000"/>
                </a:solidFill>
              </a:rPr>
              <a:t>, </a:t>
            </a:r>
            <a:r>
              <a:rPr lang="ko-KR" altLang="en-US" sz="2000" b="1" dirty="0">
                <a:ln/>
                <a:solidFill>
                  <a:sysClr val="windowText" lastClr="000000"/>
                </a:solidFill>
              </a:rPr>
              <a:t>회원가입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52382-C6B0-4275-B9A4-6F4BD406A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3" y="2012075"/>
            <a:ext cx="1946605" cy="34606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3389B1-D8DA-4FBB-81B2-D626A9BD95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01" y="2012073"/>
            <a:ext cx="1946605" cy="34606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F61A24-8E93-4C51-9CBD-7F2063B7B2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50" y="2012074"/>
            <a:ext cx="1946605" cy="34606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C28A93F-16AB-4405-BDC6-63683F99E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8352" y="2158926"/>
            <a:ext cx="356284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5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356823" y="46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A6347-E88B-4711-AC5A-9828CC758110}"/>
              </a:ext>
            </a:extLst>
          </p:cNvPr>
          <p:cNvSpPr txBox="1"/>
          <p:nvPr/>
        </p:nvSpPr>
        <p:spPr>
          <a:xfrm>
            <a:off x="85668" y="277539"/>
            <a:ext cx="1113960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4800" b="1" dirty="0">
                <a:ln/>
                <a:solidFill>
                  <a:schemeClr val="accent3"/>
                </a:solidFill>
              </a:rPr>
              <a:t>무단 외출 알림이 어플 만들기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162D1-80F7-461B-85A0-8C2FD66E4E8F}"/>
              </a:ext>
            </a:extLst>
          </p:cNvPr>
          <p:cNvSpPr txBox="1"/>
          <p:nvPr/>
        </p:nvSpPr>
        <p:spPr>
          <a:xfrm>
            <a:off x="0" y="1433676"/>
            <a:ext cx="919212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000" b="1" dirty="0">
                <a:ln/>
                <a:solidFill>
                  <a:sysClr val="windowText" lastClr="000000"/>
                </a:solidFill>
              </a:rPr>
              <a:t> Firebase Authentication</a:t>
            </a:r>
            <a:r>
              <a:rPr lang="ko-KR" altLang="en-US" sz="2000" b="1" dirty="0">
                <a:ln/>
                <a:solidFill>
                  <a:sysClr val="windowText" lastClr="000000"/>
                </a:solidFill>
              </a:rPr>
              <a:t>을 이용하여 간단히 회원로그인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B18794-E7AF-45AC-968C-271AC6763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45" y="2085012"/>
            <a:ext cx="9631110" cy="36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4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356823" y="46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A6347-E88B-4711-AC5A-9828CC758110}"/>
              </a:ext>
            </a:extLst>
          </p:cNvPr>
          <p:cNvSpPr txBox="1"/>
          <p:nvPr/>
        </p:nvSpPr>
        <p:spPr>
          <a:xfrm>
            <a:off x="85668" y="277539"/>
            <a:ext cx="1113960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4800" b="1" dirty="0">
                <a:ln/>
                <a:solidFill>
                  <a:schemeClr val="accent3"/>
                </a:solidFill>
              </a:rPr>
              <a:t>무단 외출 알림이 어플 만들기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162D1-80F7-461B-85A0-8C2FD66E4E8F}"/>
              </a:ext>
            </a:extLst>
          </p:cNvPr>
          <p:cNvSpPr txBox="1"/>
          <p:nvPr/>
        </p:nvSpPr>
        <p:spPr>
          <a:xfrm>
            <a:off x="256373" y="1243110"/>
            <a:ext cx="919212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2000" b="1" dirty="0">
                <a:ln/>
                <a:solidFill>
                  <a:sysClr val="windowText" lastClr="000000"/>
                </a:solidFill>
              </a:rPr>
              <a:t>메인 화면 </a:t>
            </a:r>
            <a:r>
              <a:rPr lang="en-US" altLang="ko-KR" sz="2000" b="1" dirty="0">
                <a:ln/>
                <a:solidFill>
                  <a:sysClr val="windowText" lastClr="000000"/>
                </a:solidFill>
              </a:rPr>
              <a:t>&amp; </a:t>
            </a:r>
            <a:r>
              <a:rPr lang="ko-KR" altLang="en-US" sz="2000" b="1" dirty="0">
                <a:ln/>
                <a:solidFill>
                  <a:sysClr val="windowText" lastClr="000000"/>
                </a:solidFill>
              </a:rPr>
              <a:t>회원탈퇴 기능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519141-8541-4F1F-AA6F-658E8E5DAE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05" y="1778890"/>
            <a:ext cx="2364508" cy="42035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0C458A-EAAA-45EE-B207-69DC44D8B3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14" y="1778888"/>
            <a:ext cx="2364509" cy="420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5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8D7009-DC9A-41C4-BEC4-E8C1647354D9}"/>
              </a:ext>
            </a:extLst>
          </p:cNvPr>
          <p:cNvSpPr txBox="1"/>
          <p:nvPr/>
        </p:nvSpPr>
        <p:spPr>
          <a:xfrm>
            <a:off x="153670" y="309394"/>
            <a:ext cx="919212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b="1" dirty="0">
                <a:ln/>
                <a:solidFill>
                  <a:schemeClr val="accent3"/>
                </a:solidFill>
              </a:rPr>
              <a:t>무단 외출 알림이 </a:t>
            </a:r>
            <a:r>
              <a:rPr kumimoji="0" lang="ko-KR" altLang="en-US" sz="4800" b="1" i="0" u="none" strike="noStrike" kern="1200" cap="none" spc="0" normalizeH="0" baseline="0" noProof="0" dirty="0">
                <a:ln/>
                <a:solidFill>
                  <a:srgbClr val="A5A5A5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어플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85A4EA-6845-446B-845A-3B0A0BEF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67" y="1972219"/>
            <a:ext cx="4982474" cy="3514182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3D4CEA3-484F-48A6-A221-90C980CFE6AB}"/>
              </a:ext>
            </a:extLst>
          </p:cNvPr>
          <p:cNvSpPr/>
          <p:nvPr/>
        </p:nvSpPr>
        <p:spPr>
          <a:xfrm>
            <a:off x="5638800" y="3382068"/>
            <a:ext cx="914400" cy="694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1A9F1C-0823-450E-81AE-4545CFA38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428" y="1633731"/>
            <a:ext cx="5033457" cy="4468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3015C4-328B-49F7-A6C1-0679AD35A41B}"/>
              </a:ext>
            </a:extLst>
          </p:cNvPr>
          <p:cNvSpPr txBox="1"/>
          <p:nvPr/>
        </p:nvSpPr>
        <p:spPr>
          <a:xfrm>
            <a:off x="0" y="1433676"/>
            <a:ext cx="919212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000" b="1" dirty="0">
                <a:ln/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err="1">
                <a:ln/>
                <a:solidFill>
                  <a:sysClr val="windowText" lastClr="000000"/>
                </a:solidFill>
              </a:rPr>
              <a:t>구글맵</a:t>
            </a:r>
            <a:r>
              <a:rPr lang="ko-KR" altLang="en-US" sz="2000" b="1" dirty="0">
                <a:ln/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>
                <a:ln/>
                <a:solidFill>
                  <a:sysClr val="windowText" lastClr="000000"/>
                </a:solidFill>
              </a:rPr>
              <a:t>API </a:t>
            </a:r>
            <a:r>
              <a:rPr lang="ko-KR" altLang="en-US" sz="2000" b="1" dirty="0">
                <a:ln/>
                <a:solidFill>
                  <a:sysClr val="windowText" lastClr="000000"/>
                </a:solidFill>
              </a:rPr>
              <a:t>사용</a:t>
            </a:r>
            <a:r>
              <a:rPr lang="en-US" altLang="ko-KR" sz="2000" b="1" dirty="0">
                <a:ln/>
                <a:solidFill>
                  <a:sysClr val="windowText" lastClr="000000"/>
                </a:solidFill>
              </a:rPr>
              <a:t> </a:t>
            </a:r>
            <a:endParaRPr lang="ko-KR" altLang="en-US" sz="2000" b="1" dirty="0">
              <a:ln/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9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47CFF1-0252-4B2D-8017-0C06AA7C62F2}"/>
              </a:ext>
            </a:extLst>
          </p:cNvPr>
          <p:cNvSpPr txBox="1"/>
          <p:nvPr/>
        </p:nvSpPr>
        <p:spPr>
          <a:xfrm>
            <a:off x="97242" y="196516"/>
            <a:ext cx="1113960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4800" b="1" dirty="0">
                <a:ln/>
                <a:solidFill>
                  <a:schemeClr val="accent3"/>
                </a:solidFill>
              </a:rPr>
              <a:t>무단 외출 알림이 어플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827E1-F37A-4B1D-8275-A13F2D803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575" y="1776412"/>
            <a:ext cx="2720850" cy="50815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A721E4-5C01-4DBD-A670-B40D9B0DDC2C}"/>
              </a:ext>
            </a:extLst>
          </p:cNvPr>
          <p:cNvSpPr txBox="1"/>
          <p:nvPr/>
        </p:nvSpPr>
        <p:spPr>
          <a:xfrm>
            <a:off x="0" y="1167459"/>
            <a:ext cx="919212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000" b="1" dirty="0">
                <a:ln/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ln/>
                <a:solidFill>
                  <a:sysClr val="windowText" lastClr="000000"/>
                </a:solidFill>
              </a:rPr>
              <a:t>구글 </a:t>
            </a:r>
            <a:r>
              <a:rPr lang="ko-KR" altLang="en-US" sz="2000" b="1" dirty="0" err="1">
                <a:ln/>
                <a:solidFill>
                  <a:sysClr val="windowText" lastClr="000000"/>
                </a:solidFill>
              </a:rPr>
              <a:t>맵의</a:t>
            </a:r>
            <a:r>
              <a:rPr lang="ko-KR" altLang="en-US" sz="2000" b="1" dirty="0">
                <a:ln/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>
                <a:ln/>
                <a:solidFill>
                  <a:sysClr val="windowText" lastClr="000000"/>
                </a:solidFill>
              </a:rPr>
              <a:t>API</a:t>
            </a:r>
            <a:r>
              <a:rPr lang="ko-KR" altLang="en-US" sz="2000" b="1" dirty="0">
                <a:ln/>
                <a:solidFill>
                  <a:sysClr val="windowText" lastClr="000000"/>
                </a:solidFill>
              </a:rPr>
              <a:t>를 통해 구글 </a:t>
            </a:r>
            <a:r>
              <a:rPr lang="ko-KR" altLang="en-US" sz="2000" b="1" dirty="0" err="1">
                <a:ln/>
                <a:solidFill>
                  <a:sysClr val="windowText" lastClr="000000"/>
                </a:solidFill>
              </a:rPr>
              <a:t>맵을</a:t>
            </a:r>
            <a:r>
              <a:rPr lang="ko-KR" altLang="en-US" sz="2000" b="1" dirty="0">
                <a:ln/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err="1">
                <a:ln/>
                <a:solidFill>
                  <a:sysClr val="windowText" lastClr="000000"/>
                </a:solidFill>
              </a:rPr>
              <a:t>어플에</a:t>
            </a:r>
            <a:r>
              <a:rPr lang="ko-KR" altLang="en-US" sz="2000" b="1" dirty="0">
                <a:ln/>
                <a:solidFill>
                  <a:sysClr val="windowText" lastClr="000000"/>
                </a:solidFill>
              </a:rPr>
              <a:t> 구현</a:t>
            </a:r>
          </a:p>
          <a:p>
            <a:endParaRPr lang="ko-KR" altLang="en-US" sz="2000" b="1" dirty="0">
              <a:ln/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0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07FBDD-8D25-4C83-90E0-4288B889E6D5}"/>
              </a:ext>
            </a:extLst>
          </p:cNvPr>
          <p:cNvSpPr txBox="1"/>
          <p:nvPr/>
        </p:nvSpPr>
        <p:spPr>
          <a:xfrm>
            <a:off x="3048965" y="2659559"/>
            <a:ext cx="60940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4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472C4"/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앞으로 해야 할 일</a:t>
            </a:r>
            <a:r>
              <a:rPr kumimoji="0" lang="en-US" altLang="ko-KR" sz="4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472C4"/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(GPS)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9725</TotalTime>
  <Words>534</Words>
  <Application>Microsoft Office PowerPoint</Application>
  <PresentationFormat>와이드스크린</PresentationFormat>
  <Paragraphs>80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Helvetica</vt:lpstr>
      <vt:lpstr>Office Theme</vt:lpstr>
      <vt:lpstr>치매환자 무단외출 알림이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이 범석</cp:lastModifiedBy>
  <cp:revision>326</cp:revision>
  <dcterms:created xsi:type="dcterms:W3CDTF">2016-07-06T02:52:39Z</dcterms:created>
  <dcterms:modified xsi:type="dcterms:W3CDTF">2022-03-14T13:02:53Z</dcterms:modified>
</cp:coreProperties>
</file>