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448" r:id="rId2"/>
    <p:sldId id="301" r:id="rId3"/>
    <p:sldId id="300" r:id="rId4"/>
    <p:sldId id="313" r:id="rId5"/>
    <p:sldId id="307" r:id="rId6"/>
    <p:sldId id="302" r:id="rId7"/>
    <p:sldId id="2450" r:id="rId8"/>
    <p:sldId id="3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범석" initials="이범" lastIdx="3" clrIdx="0">
    <p:extLst>
      <p:ext uri="{19B8F6BF-5375-455C-9EA6-DF929625EA0E}">
        <p15:presenceInfo xmlns:p15="http://schemas.microsoft.com/office/powerpoint/2012/main" userId="bacd9be55e9c4c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173"/>
    <a:srgbClr val="C02A35"/>
    <a:srgbClr val="BF9000"/>
    <a:srgbClr val="EFC94C"/>
    <a:srgbClr val="A3D9DB"/>
    <a:srgbClr val="4167A2"/>
    <a:srgbClr val="539D9E"/>
    <a:srgbClr val="2D8A8E"/>
    <a:srgbClr val="0033CC"/>
    <a:srgbClr val="C0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77660" autoAdjust="0"/>
  </p:normalViewPr>
  <p:slideViewPr>
    <p:cSldViewPr snapToGrid="0">
      <p:cViewPr varScale="1">
        <p:scale>
          <a:sx n="120" d="100"/>
          <a:sy n="120" d="100"/>
        </p:scale>
        <p:origin x="6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범석" userId="bacd9be55e9c4c0c" providerId="LiveId" clId="{C7C3BF35-C60C-4E12-BFCB-708C43668B67}"/>
    <pc:docChg chg="undo custSel addSld delSld modSld sldOrd">
      <pc:chgData name="이 범석" userId="bacd9be55e9c4c0c" providerId="LiveId" clId="{C7C3BF35-C60C-4E12-BFCB-708C43668B67}" dt="2021-12-04T14:47:25.318" v="6461"/>
      <pc:docMkLst>
        <pc:docMk/>
      </pc:docMkLst>
      <pc:sldChg chg="addSp delSp modSp mod modNotesTx">
        <pc:chgData name="이 범석" userId="bacd9be55e9c4c0c" providerId="LiveId" clId="{C7C3BF35-C60C-4E12-BFCB-708C43668B67}" dt="2021-09-23T12:33:22.870" v="4705" actId="20577"/>
        <pc:sldMkLst>
          <pc:docMk/>
          <pc:sldMk cId="2429563301" sldId="300"/>
        </pc:sldMkLst>
        <pc:spChg chg="mod">
          <ac:chgData name="이 범석" userId="bacd9be55e9c4c0c" providerId="LiveId" clId="{C7C3BF35-C60C-4E12-BFCB-708C43668B67}" dt="2021-09-23T12:13:35.447" v="4241"/>
          <ac:spMkLst>
            <pc:docMk/>
            <pc:sldMk cId="2429563301" sldId="300"/>
            <ac:spMk id="20" creationId="{66177CDF-E744-4F29-9C29-DC7496D62AED}"/>
          </ac:spMkLst>
        </pc:spChg>
        <pc:spChg chg="mod">
          <ac:chgData name="이 범석" userId="bacd9be55e9c4c0c" providerId="LiveId" clId="{C7C3BF35-C60C-4E12-BFCB-708C43668B67}" dt="2021-09-23T12:13:35.447" v="4241"/>
          <ac:spMkLst>
            <pc:docMk/>
            <pc:sldMk cId="2429563301" sldId="300"/>
            <ac:spMk id="21" creationId="{70B28155-4D7B-4CF1-96A6-4C655DF64673}"/>
          </ac:spMkLst>
        </pc:spChg>
        <pc:spChg chg="mod">
          <ac:chgData name="이 범석" userId="bacd9be55e9c4c0c" providerId="LiveId" clId="{C7C3BF35-C60C-4E12-BFCB-708C43668B67}" dt="2021-09-23T12:13:49.624" v="4243"/>
          <ac:spMkLst>
            <pc:docMk/>
            <pc:sldMk cId="2429563301" sldId="300"/>
            <ac:spMk id="23" creationId="{C46028CC-8854-42B2-A330-0EA9C3EB1C54}"/>
          </ac:spMkLst>
        </pc:spChg>
        <pc:spChg chg="mod">
          <ac:chgData name="이 범석" userId="bacd9be55e9c4c0c" providerId="LiveId" clId="{C7C3BF35-C60C-4E12-BFCB-708C43668B67}" dt="2021-09-23T12:13:49.624" v="4243"/>
          <ac:spMkLst>
            <pc:docMk/>
            <pc:sldMk cId="2429563301" sldId="300"/>
            <ac:spMk id="24" creationId="{9C0C69D4-5C22-4D03-83E6-3B4E0392C61E}"/>
          </ac:spMkLst>
        </pc:spChg>
        <pc:spChg chg="mod">
          <ac:chgData name="이 범석" userId="bacd9be55e9c4c0c" providerId="LiveId" clId="{C7C3BF35-C60C-4E12-BFCB-708C43668B67}" dt="2021-09-23T12:14:05.061" v="4247" actId="1076"/>
          <ac:spMkLst>
            <pc:docMk/>
            <pc:sldMk cId="2429563301" sldId="300"/>
            <ac:spMk id="26" creationId="{00000000-0000-0000-0000-000000000000}"/>
          </ac:spMkLst>
        </pc:spChg>
        <pc:spChg chg="mod">
          <ac:chgData name="이 범석" userId="bacd9be55e9c4c0c" providerId="LiveId" clId="{C7C3BF35-C60C-4E12-BFCB-708C43668B67}" dt="2021-09-23T12:33:22.870" v="4705" actId="20577"/>
          <ac:spMkLst>
            <pc:docMk/>
            <pc:sldMk cId="2429563301" sldId="300"/>
            <ac:spMk id="28" creationId="{7C463EFC-015F-424F-B087-2C8EEDE80771}"/>
          </ac:spMkLst>
        </pc:spChg>
        <pc:spChg chg="mod">
          <ac:chgData name="이 범석" userId="bacd9be55e9c4c0c" providerId="LiveId" clId="{C7C3BF35-C60C-4E12-BFCB-708C43668B67}" dt="2021-09-23T12:14:30.661" v="4253"/>
          <ac:spMkLst>
            <pc:docMk/>
            <pc:sldMk cId="2429563301" sldId="300"/>
            <ac:spMk id="30" creationId="{59C28B53-EB51-44C2-B000-48996836B1EA}"/>
          </ac:spMkLst>
        </pc:spChg>
        <pc:grpChg chg="del mod">
          <ac:chgData name="이 범석" userId="bacd9be55e9c4c0c" providerId="LiveId" clId="{C7C3BF35-C60C-4E12-BFCB-708C43668B67}" dt="2021-09-23T12:14:10.107" v="4249" actId="478"/>
          <ac:grpSpMkLst>
            <pc:docMk/>
            <pc:sldMk cId="2429563301" sldId="300"/>
            <ac:grpSpMk id="4" creationId="{00000000-0000-0000-0000-000000000000}"/>
          </ac:grpSpMkLst>
        </pc:grpChg>
        <pc:grpChg chg="add del mod">
          <ac:chgData name="이 범석" userId="bacd9be55e9c4c0c" providerId="LiveId" clId="{C7C3BF35-C60C-4E12-BFCB-708C43668B67}" dt="2021-09-23T12:13:36.767" v="4242"/>
          <ac:grpSpMkLst>
            <pc:docMk/>
            <pc:sldMk cId="2429563301" sldId="300"/>
            <ac:grpSpMk id="14" creationId="{677C2A87-6DE3-46FD-B143-0BA328FC2606}"/>
          </ac:grpSpMkLst>
        </pc:grpChg>
        <pc:grpChg chg="mod">
          <ac:chgData name="이 범석" userId="bacd9be55e9c4c0c" providerId="LiveId" clId="{C7C3BF35-C60C-4E12-BFCB-708C43668B67}" dt="2021-09-23T12:13:35.447" v="4241"/>
          <ac:grpSpMkLst>
            <pc:docMk/>
            <pc:sldMk cId="2429563301" sldId="300"/>
            <ac:grpSpMk id="15" creationId="{61D6FFCF-F6FA-4910-86E2-AD895B11036A}"/>
          </ac:grpSpMkLst>
        </pc:grpChg>
        <pc:grpChg chg="add del mod">
          <ac:chgData name="이 범석" userId="bacd9be55e9c4c0c" providerId="LiveId" clId="{C7C3BF35-C60C-4E12-BFCB-708C43668B67}" dt="2021-09-23T12:14:24.870" v="4252" actId="478"/>
          <ac:grpSpMkLst>
            <pc:docMk/>
            <pc:sldMk cId="2429563301" sldId="300"/>
            <ac:grpSpMk id="22" creationId="{194840A5-A53A-4F75-9389-30805390D8AF}"/>
          </ac:grpSpMkLst>
        </pc:grpChg>
        <pc:grpChg chg="add mod">
          <ac:chgData name="이 범석" userId="bacd9be55e9c4c0c" providerId="LiveId" clId="{C7C3BF35-C60C-4E12-BFCB-708C43668B67}" dt="2021-09-23T12:14:30.661" v="4253"/>
          <ac:grpSpMkLst>
            <pc:docMk/>
            <pc:sldMk cId="2429563301" sldId="300"/>
            <ac:grpSpMk id="27" creationId="{AC7E18C3-C212-4815-91D2-59F8F3D62AA1}"/>
          </ac:grpSpMkLst>
        </pc:grpChg>
        <pc:cxnChg chg="mod">
          <ac:chgData name="이 범석" userId="bacd9be55e9c4c0c" providerId="LiveId" clId="{C7C3BF35-C60C-4E12-BFCB-708C43668B67}" dt="2021-09-23T12:13:35.447" v="4241"/>
          <ac:cxnSpMkLst>
            <pc:docMk/>
            <pc:sldMk cId="2429563301" sldId="300"/>
            <ac:cxnSpMk id="17" creationId="{472FE89D-4D9E-4218-A8AD-F93BC4F3479E}"/>
          </ac:cxnSpMkLst>
        </pc:cxnChg>
      </pc:sldChg>
      <pc:sldChg chg="modSp mod modNotesTx">
        <pc:chgData name="이 범석" userId="bacd9be55e9c4c0c" providerId="LiveId" clId="{C7C3BF35-C60C-4E12-BFCB-708C43668B67}" dt="2021-09-23T12:33:30.939" v="4709" actId="20577"/>
        <pc:sldMkLst>
          <pc:docMk/>
          <pc:sldMk cId="3839469567" sldId="301"/>
        </pc:sldMkLst>
        <pc:spChg chg="mod">
          <ac:chgData name="이 범석" userId="bacd9be55e9c4c0c" providerId="LiveId" clId="{C7C3BF35-C60C-4E12-BFCB-708C43668B67}" dt="2021-09-23T12:33:30.939" v="4709" actId="20577"/>
          <ac:spMkLst>
            <pc:docMk/>
            <pc:sldMk cId="3839469567" sldId="301"/>
            <ac:spMk id="25" creationId="{00000000-0000-0000-0000-000000000000}"/>
          </ac:spMkLst>
        </pc:spChg>
        <pc:spChg chg="mod">
          <ac:chgData name="이 범석" userId="bacd9be55e9c4c0c" providerId="LiveId" clId="{C7C3BF35-C60C-4E12-BFCB-708C43668B67}" dt="2021-09-23T12:13:19.768" v="4239" actId="1076"/>
          <ac:spMkLst>
            <pc:docMk/>
            <pc:sldMk cId="3839469567" sldId="301"/>
            <ac:spMk id="26" creationId="{00000000-0000-0000-0000-000000000000}"/>
          </ac:spMkLst>
        </pc:spChg>
      </pc:sldChg>
      <pc:sldChg chg="addSp delSp modSp mod ord modNotesTx">
        <pc:chgData name="이 범석" userId="bacd9be55e9c4c0c" providerId="LiveId" clId="{C7C3BF35-C60C-4E12-BFCB-708C43668B67}" dt="2021-09-23T12:34:12.971" v="4723" actId="20577"/>
        <pc:sldMkLst>
          <pc:docMk/>
          <pc:sldMk cId="2045243829" sldId="302"/>
        </pc:sldMkLst>
        <pc:spChg chg="del">
          <ac:chgData name="이 범석" userId="bacd9be55e9c4c0c" providerId="LiveId" clId="{C7C3BF35-C60C-4E12-BFCB-708C43668B67}" dt="2021-09-23T12:26:02.964" v="4589" actId="478"/>
          <ac:spMkLst>
            <pc:docMk/>
            <pc:sldMk cId="2045243829" sldId="302"/>
            <ac:spMk id="4" creationId="{00000000-0000-0000-0000-000000000000}"/>
          </ac:spMkLst>
        </pc:spChg>
        <pc:spChg chg="mod">
          <ac:chgData name="이 범석" userId="bacd9be55e9c4c0c" providerId="LiveId" clId="{C7C3BF35-C60C-4E12-BFCB-708C43668B67}" dt="2021-09-23T12:34:12.971" v="4723" actId="20577"/>
          <ac:spMkLst>
            <pc:docMk/>
            <pc:sldMk cId="2045243829" sldId="302"/>
            <ac:spMk id="20" creationId="{23048A0F-09E9-4B0F-817C-FB74615D5DC0}"/>
          </ac:spMkLst>
        </pc:spChg>
        <pc:spChg chg="mod">
          <ac:chgData name="이 범석" userId="bacd9be55e9c4c0c" providerId="LiveId" clId="{C7C3BF35-C60C-4E12-BFCB-708C43668B67}" dt="2021-09-23T12:17:18.238" v="4406" actId="20577"/>
          <ac:spMkLst>
            <pc:docMk/>
            <pc:sldMk cId="2045243829" sldId="302"/>
            <ac:spMk id="21" creationId="{12A6D71A-E6C7-423C-AA6A-567E79D58B42}"/>
          </ac:spMkLst>
        </pc:spChg>
        <pc:spChg chg="mod">
          <ac:chgData name="이 범석" userId="bacd9be55e9c4c0c" providerId="LiveId" clId="{C7C3BF35-C60C-4E12-BFCB-708C43668B67}" dt="2021-09-23T12:08:00.499" v="4220" actId="1076"/>
          <ac:spMkLst>
            <pc:docMk/>
            <pc:sldMk cId="2045243829" sldId="302"/>
            <ac:spMk id="25" creationId="{00000000-0000-0000-0000-000000000000}"/>
          </ac:spMkLst>
        </pc:spChg>
        <pc:spChg chg="mod">
          <ac:chgData name="이 범석" userId="bacd9be55e9c4c0c" providerId="LiveId" clId="{C7C3BF35-C60C-4E12-BFCB-708C43668B67}" dt="2021-09-23T12:07:36.396" v="4217" actId="20577"/>
          <ac:spMkLst>
            <pc:docMk/>
            <pc:sldMk cId="2045243829" sldId="302"/>
            <ac:spMk id="26" creationId="{00000000-0000-0000-0000-000000000000}"/>
          </ac:spMkLst>
        </pc:spChg>
        <pc:grpChg chg="add mod">
          <ac:chgData name="이 범석" userId="bacd9be55e9c4c0c" providerId="LiveId" clId="{C7C3BF35-C60C-4E12-BFCB-708C43668B67}" dt="2021-09-23T12:17:09.732" v="4386"/>
          <ac:grpSpMkLst>
            <pc:docMk/>
            <pc:sldMk cId="2045243829" sldId="302"/>
            <ac:grpSpMk id="17" creationId="{E6DFDA05-89BE-4B4C-A405-D2E0C2CD759C}"/>
          </ac:grpSpMkLst>
        </pc:grpChg>
        <pc:grpChg chg="del">
          <ac:chgData name="이 범석" userId="bacd9be55e9c4c0c" providerId="LiveId" clId="{C7C3BF35-C60C-4E12-BFCB-708C43668B67}" dt="2021-09-23T12:17:07.624" v="4385" actId="478"/>
          <ac:grpSpMkLst>
            <pc:docMk/>
            <pc:sldMk cId="2045243829" sldId="302"/>
            <ac:grpSpMk id="28" creationId="{00000000-0000-0000-0000-000000000000}"/>
          </ac:grpSpMkLst>
        </pc:grpChg>
        <pc:picChg chg="add mod">
          <ac:chgData name="이 범석" userId="bacd9be55e9c4c0c" providerId="LiveId" clId="{C7C3BF35-C60C-4E12-BFCB-708C43668B67}" dt="2021-09-23T12:26:08.197" v="4590" actId="1076"/>
          <ac:picMkLst>
            <pc:docMk/>
            <pc:sldMk cId="2045243829" sldId="302"/>
            <ac:picMk id="5" creationId="{EE6C614E-60EF-4F5A-9312-ED9DDB0DDDA1}"/>
          </ac:picMkLst>
        </pc:picChg>
        <pc:picChg chg="mod">
          <ac:chgData name="이 범석" userId="bacd9be55e9c4c0c" providerId="LiveId" clId="{C7C3BF35-C60C-4E12-BFCB-708C43668B67}" dt="2021-09-23T12:26:09.824" v="4591" actId="1076"/>
          <ac:picMkLst>
            <pc:docMk/>
            <pc:sldMk cId="2045243829" sldId="302"/>
            <ac:picMk id="7" creationId="{7E570796-FE2C-4BE6-A9D8-5197DE6F7DA2}"/>
          </ac:picMkLst>
        </pc:picChg>
        <pc:picChg chg="mod">
          <ac:chgData name="이 범석" userId="bacd9be55e9c4c0c" providerId="LiveId" clId="{C7C3BF35-C60C-4E12-BFCB-708C43668B67}" dt="2021-09-23T12:26:11.541" v="4592" actId="1076"/>
          <ac:picMkLst>
            <pc:docMk/>
            <pc:sldMk cId="2045243829" sldId="302"/>
            <ac:picMk id="12" creationId="{2F784340-9834-4B08-A561-2F962D5DED80}"/>
          </ac:picMkLst>
        </pc:picChg>
      </pc:sldChg>
      <pc:sldChg chg="addSp delSp modSp mod ord modNotesTx">
        <pc:chgData name="이 범석" userId="bacd9be55e9c4c0c" providerId="LiveId" clId="{C7C3BF35-C60C-4E12-BFCB-708C43668B67}" dt="2021-09-23T12:33:03.621" v="4697" actId="20577"/>
        <pc:sldMkLst>
          <pc:docMk/>
          <pc:sldMk cId="3944898062" sldId="307"/>
        </pc:sldMkLst>
        <pc:spChg chg="mod">
          <ac:chgData name="이 범석" userId="bacd9be55e9c4c0c" providerId="LiveId" clId="{C7C3BF35-C60C-4E12-BFCB-708C43668B67}" dt="2021-09-23T12:08:27.202" v="4221" actId="207"/>
          <ac:spMkLst>
            <pc:docMk/>
            <pc:sldMk cId="3944898062" sldId="307"/>
            <ac:spMk id="16" creationId="{00000000-0000-0000-0000-000000000000}"/>
          </ac:spMkLst>
        </pc:spChg>
        <pc:spChg chg="mod">
          <ac:chgData name="이 범석" userId="bacd9be55e9c4c0c" providerId="LiveId" clId="{C7C3BF35-C60C-4E12-BFCB-708C43668B67}" dt="2021-09-23T12:08:27.202" v="4221" actId="207"/>
          <ac:spMkLst>
            <pc:docMk/>
            <pc:sldMk cId="3944898062" sldId="307"/>
            <ac:spMk id="18" creationId="{00000000-0000-0000-0000-000000000000}"/>
          </ac:spMkLst>
        </pc:spChg>
        <pc:spChg chg="mod">
          <ac:chgData name="이 범석" userId="bacd9be55e9c4c0c" providerId="LiveId" clId="{C7C3BF35-C60C-4E12-BFCB-708C43668B67}" dt="2021-09-23T12:07:16.400" v="4211"/>
          <ac:spMkLst>
            <pc:docMk/>
            <pc:sldMk cId="3944898062" sldId="307"/>
            <ac:spMk id="25" creationId="{924E00FE-E974-46B3-AE8B-7BCCA69938D7}"/>
          </ac:spMkLst>
        </pc:spChg>
        <pc:spChg chg="mod">
          <ac:chgData name="이 범석" userId="bacd9be55e9c4c0c" providerId="LiveId" clId="{C7C3BF35-C60C-4E12-BFCB-708C43668B67}" dt="2021-09-23T12:07:16.400" v="4211"/>
          <ac:spMkLst>
            <pc:docMk/>
            <pc:sldMk cId="3944898062" sldId="307"/>
            <ac:spMk id="26" creationId="{31B23895-19F8-4D34-A4B0-84D0C6DAAF2B}"/>
          </ac:spMkLst>
        </pc:spChg>
        <pc:spChg chg="mod">
          <ac:chgData name="이 범석" userId="bacd9be55e9c4c0c" providerId="LiveId" clId="{C7C3BF35-C60C-4E12-BFCB-708C43668B67}" dt="2021-09-23T12:16:21.478" v="4324" actId="20577"/>
          <ac:spMkLst>
            <pc:docMk/>
            <pc:sldMk cId="3944898062" sldId="307"/>
            <ac:spMk id="29" creationId="{7B76C9B6-0255-43B7-93F9-1C9B5FCDC49A}"/>
          </ac:spMkLst>
        </pc:spChg>
        <pc:spChg chg="mod">
          <ac:chgData name="이 범석" userId="bacd9be55e9c4c0c" providerId="LiveId" clId="{C7C3BF35-C60C-4E12-BFCB-708C43668B67}" dt="2021-09-23T12:16:24.240" v="4332" actId="20577"/>
          <ac:spMkLst>
            <pc:docMk/>
            <pc:sldMk cId="3944898062" sldId="307"/>
            <ac:spMk id="30" creationId="{F6153CDB-E96B-4B47-8DF0-90B3CCDC03AF}"/>
          </ac:spMkLst>
        </pc:spChg>
        <pc:spChg chg="mod">
          <ac:chgData name="이 범석" userId="bacd9be55e9c4c0c" providerId="LiveId" clId="{C7C3BF35-C60C-4E12-BFCB-708C43668B67}" dt="2021-09-23T12:29:28.757" v="4686" actId="1076"/>
          <ac:spMkLst>
            <pc:docMk/>
            <pc:sldMk cId="3944898062" sldId="307"/>
            <ac:spMk id="32" creationId="{62E36B3B-23A3-4671-ABCE-5DC5D03149A7}"/>
          </ac:spMkLst>
        </pc:spChg>
        <pc:spChg chg="mod">
          <ac:chgData name="이 범석" userId="bacd9be55e9c4c0c" providerId="LiveId" clId="{C7C3BF35-C60C-4E12-BFCB-708C43668B67}" dt="2021-09-23T12:33:03.621" v="4697" actId="20577"/>
          <ac:spMkLst>
            <pc:docMk/>
            <pc:sldMk cId="3944898062" sldId="307"/>
            <ac:spMk id="36" creationId="{1B740C62-BD56-4D8D-9BEC-A5FB8F8AEB2F}"/>
          </ac:spMkLst>
        </pc:spChg>
        <pc:spChg chg="mod">
          <ac:chgData name="이 범석" userId="bacd9be55e9c4c0c" providerId="LiveId" clId="{C7C3BF35-C60C-4E12-BFCB-708C43668B67}" dt="2021-09-23T12:16:59.669" v="4384"/>
          <ac:spMkLst>
            <pc:docMk/>
            <pc:sldMk cId="3944898062" sldId="307"/>
            <ac:spMk id="37" creationId="{C32C418C-8372-421C-8B4C-7C1C656549C6}"/>
          </ac:spMkLst>
        </pc:spChg>
        <pc:spChg chg="add mod">
          <ac:chgData name="이 범석" userId="bacd9be55e9c4c0c" providerId="LiveId" clId="{C7C3BF35-C60C-4E12-BFCB-708C43668B67}" dt="2021-09-23T12:29:44.473" v="4689" actId="1076"/>
          <ac:spMkLst>
            <pc:docMk/>
            <pc:sldMk cId="3944898062" sldId="307"/>
            <ac:spMk id="40" creationId="{C5E45185-9669-457A-9704-4FCA1B34359A}"/>
          </ac:spMkLst>
        </pc:spChg>
        <pc:spChg chg="mod">
          <ac:chgData name="이 범석" userId="bacd9be55e9c4c0c" providerId="LiveId" clId="{C7C3BF35-C60C-4E12-BFCB-708C43668B67}" dt="2021-09-23T12:16:33.306" v="4339" actId="368"/>
          <ac:spMkLst>
            <pc:docMk/>
            <pc:sldMk cId="3944898062" sldId="307"/>
            <ac:spMk id="43" creationId="{00000000-0000-0000-0000-000000000000}"/>
          </ac:spMkLst>
        </pc:spChg>
        <pc:spChg chg="mod">
          <ac:chgData name="이 범석" userId="bacd9be55e9c4c0c" providerId="LiveId" clId="{C7C3BF35-C60C-4E12-BFCB-708C43668B67}" dt="2021-09-23T12:16:33.306" v="4339" actId="368"/>
          <ac:spMkLst>
            <pc:docMk/>
            <pc:sldMk cId="3944898062" sldId="307"/>
            <ac:spMk id="44" creationId="{00000000-0000-0000-0000-000000000000}"/>
          </ac:spMkLst>
        </pc:spChg>
        <pc:spChg chg="mod">
          <ac:chgData name="이 범석" userId="bacd9be55e9c4c0c" providerId="LiveId" clId="{C7C3BF35-C60C-4E12-BFCB-708C43668B67}" dt="2021-09-23T12:29:21.123" v="4683" actId="1076"/>
          <ac:spMkLst>
            <pc:docMk/>
            <pc:sldMk cId="3944898062" sldId="307"/>
            <ac:spMk id="45" creationId="{1AD5007E-51E9-49AF-BF4D-5CE5F6698827}"/>
          </ac:spMkLst>
        </pc:spChg>
        <pc:grpChg chg="mod">
          <ac:chgData name="이 범석" userId="bacd9be55e9c4c0c" providerId="LiveId" clId="{C7C3BF35-C60C-4E12-BFCB-708C43668B67}" dt="2021-09-23T12:08:27.202" v="4221" actId="207"/>
          <ac:grpSpMkLst>
            <pc:docMk/>
            <pc:sldMk cId="3944898062" sldId="307"/>
            <ac:grpSpMk id="19" creationId="{00000000-0000-0000-0000-000000000000}"/>
          </ac:grpSpMkLst>
        </pc:grpChg>
        <pc:grpChg chg="add del mod">
          <ac:chgData name="이 범석" userId="bacd9be55e9c4c0c" providerId="LiveId" clId="{C7C3BF35-C60C-4E12-BFCB-708C43668B67}" dt="2021-09-23T12:07:18.256" v="4212"/>
          <ac:grpSpMkLst>
            <pc:docMk/>
            <pc:sldMk cId="3944898062" sldId="307"/>
            <ac:grpSpMk id="22" creationId="{41031267-A296-4F5B-9224-B8E36E016A6A}"/>
          </ac:grpSpMkLst>
        </pc:grpChg>
        <pc:grpChg chg="mod">
          <ac:chgData name="이 범석" userId="bacd9be55e9c4c0c" providerId="LiveId" clId="{C7C3BF35-C60C-4E12-BFCB-708C43668B67}" dt="2021-09-23T12:07:16.400" v="4211"/>
          <ac:grpSpMkLst>
            <pc:docMk/>
            <pc:sldMk cId="3944898062" sldId="307"/>
            <ac:grpSpMk id="23" creationId="{8BD3A232-9468-4395-A16C-103ED320FA37}"/>
          </ac:grpSpMkLst>
        </pc:grpChg>
        <pc:grpChg chg="add del mod">
          <ac:chgData name="이 범석" userId="bacd9be55e9c4c0c" providerId="LiveId" clId="{C7C3BF35-C60C-4E12-BFCB-708C43668B67}" dt="2021-09-23T12:16:24.633" v="4333"/>
          <ac:grpSpMkLst>
            <pc:docMk/>
            <pc:sldMk cId="3944898062" sldId="307"/>
            <ac:grpSpMk id="27" creationId="{2D2E6583-43C8-4DFD-B56E-42114BACE8FF}"/>
          </ac:grpSpMkLst>
        </pc:grpChg>
        <pc:grpChg chg="add mod">
          <ac:chgData name="이 범석" userId="bacd9be55e9c4c0c" providerId="LiveId" clId="{C7C3BF35-C60C-4E12-BFCB-708C43668B67}" dt="2021-09-23T12:16:40.174" v="4341"/>
          <ac:grpSpMkLst>
            <pc:docMk/>
            <pc:sldMk cId="3944898062" sldId="307"/>
            <ac:grpSpMk id="31" creationId="{C5B3EDB5-2F09-436A-AFF5-7CD6229EC006}"/>
          </ac:grpSpMkLst>
        </pc:grpChg>
        <pc:grpChg chg="mod">
          <ac:chgData name="이 범석" userId="bacd9be55e9c4c0c" providerId="LiveId" clId="{C7C3BF35-C60C-4E12-BFCB-708C43668B67}" dt="2021-09-23T12:08:27.202" v="4221" actId="207"/>
          <ac:grpSpMkLst>
            <pc:docMk/>
            <pc:sldMk cId="3944898062" sldId="307"/>
            <ac:grpSpMk id="34" creationId="{00000000-0000-0000-0000-000000000000}"/>
          </ac:grpSpMkLst>
        </pc:grpChg>
        <pc:grpChg chg="add del mod">
          <ac:chgData name="이 범석" userId="bacd9be55e9c4c0c" providerId="LiveId" clId="{C7C3BF35-C60C-4E12-BFCB-708C43668B67}" dt="2021-09-23T12:16:37.552" v="4340" actId="478"/>
          <ac:grpSpMkLst>
            <pc:docMk/>
            <pc:sldMk cId="3944898062" sldId="307"/>
            <ac:grpSpMk id="42" creationId="{00000000-0000-0000-0000-000000000000}"/>
          </ac:grpSpMkLst>
        </pc:grpChg>
        <pc:graphicFrameChg chg="add del mod">
          <ac:chgData name="이 범석" userId="bacd9be55e9c4c0c" providerId="LiveId" clId="{C7C3BF35-C60C-4E12-BFCB-708C43668B67}" dt="2021-09-23T12:32:21.502" v="4691" actId="478"/>
          <ac:graphicFrameMkLst>
            <pc:docMk/>
            <pc:sldMk cId="3944898062" sldId="307"/>
            <ac:graphicFrameMk id="2" creationId="{859BF6ED-5D8F-42DD-8F15-76399F233902}"/>
          </ac:graphicFrameMkLst>
        </pc:graphicFrameChg>
        <pc:picChg chg="mod">
          <ac:chgData name="이 범석" userId="bacd9be55e9c4c0c" providerId="LiveId" clId="{C7C3BF35-C60C-4E12-BFCB-708C43668B67}" dt="2021-09-23T12:10:00.538" v="4230" actId="1076"/>
          <ac:picMkLst>
            <pc:docMk/>
            <pc:sldMk cId="3944898062" sldId="307"/>
            <ac:picMk id="13" creationId="{00000000-0000-0000-0000-000000000000}"/>
          </ac:picMkLst>
        </pc:picChg>
        <pc:picChg chg="mod">
          <ac:chgData name="이 범석" userId="bacd9be55e9c4c0c" providerId="LiveId" clId="{C7C3BF35-C60C-4E12-BFCB-708C43668B67}" dt="2021-09-23T12:29:30.283" v="4687" actId="1076"/>
          <ac:picMkLst>
            <pc:docMk/>
            <pc:sldMk cId="3944898062" sldId="307"/>
            <ac:picMk id="14" creationId="{2F6140CB-5E1F-4C9D-A712-2200E2CBC387}"/>
          </ac:picMkLst>
        </pc:picChg>
        <pc:picChg chg="add mod">
          <ac:chgData name="이 범석" userId="bacd9be55e9c4c0c" providerId="LiveId" clId="{C7C3BF35-C60C-4E12-BFCB-708C43668B67}" dt="2021-09-23T12:29:22.832" v="4684" actId="1076"/>
          <ac:picMkLst>
            <pc:docMk/>
            <pc:sldMk cId="3944898062" sldId="307"/>
            <ac:picMk id="38" creationId="{7FBD11C4-CCDD-4BD2-946B-425061477E48}"/>
          </ac:picMkLst>
        </pc:picChg>
        <pc:cxnChg chg="mod">
          <ac:chgData name="이 범석" userId="bacd9be55e9c4c0c" providerId="LiveId" clId="{C7C3BF35-C60C-4E12-BFCB-708C43668B67}" dt="2021-09-23T12:07:16.400" v="4211"/>
          <ac:cxnSpMkLst>
            <pc:docMk/>
            <pc:sldMk cId="3944898062" sldId="307"/>
            <ac:cxnSpMk id="24" creationId="{CD973071-A548-4961-99FD-081B6FF61076}"/>
          </ac:cxnSpMkLst>
        </pc:cxnChg>
        <pc:cxnChg chg="mod">
          <ac:chgData name="이 범석" userId="bacd9be55e9c4c0c" providerId="LiveId" clId="{C7C3BF35-C60C-4E12-BFCB-708C43668B67}" dt="2021-09-23T12:09:21.470" v="4224" actId="13822"/>
          <ac:cxnSpMkLst>
            <pc:docMk/>
            <pc:sldMk cId="3944898062" sldId="307"/>
            <ac:cxnSpMk id="33" creationId="{00000000-0000-0000-0000-000000000000}"/>
          </ac:cxnSpMkLst>
        </pc:cxnChg>
      </pc:sldChg>
      <pc:sldChg chg="delSp del mod ord modNotesTx">
        <pc:chgData name="이 범석" userId="bacd9be55e9c4c0c" providerId="LiveId" clId="{C7C3BF35-C60C-4E12-BFCB-708C43668B67}" dt="2021-09-23T12:51:29.424" v="6452" actId="2696"/>
        <pc:sldMkLst>
          <pc:docMk/>
          <pc:sldMk cId="1473967424" sldId="309"/>
        </pc:sldMkLst>
        <pc:picChg chg="del">
          <ac:chgData name="이 범석" userId="bacd9be55e9c4c0c" providerId="LiveId" clId="{C7C3BF35-C60C-4E12-BFCB-708C43668B67}" dt="2021-09-23T12:51:26.064" v="6451" actId="478"/>
          <ac:picMkLst>
            <pc:docMk/>
            <pc:sldMk cId="1473967424" sldId="309"/>
            <ac:picMk id="6" creationId="{C37E1153-32E9-4E24-8FAF-ABEBD18E0547}"/>
          </ac:picMkLst>
        </pc:picChg>
      </pc:sldChg>
      <pc:sldChg chg="addSp delSp modSp mod modNotesTx">
        <pc:chgData name="이 범석" userId="bacd9be55e9c4c0c" providerId="LiveId" clId="{C7C3BF35-C60C-4E12-BFCB-708C43668B67}" dt="2021-09-23T12:50:17.504" v="6450" actId="20577"/>
        <pc:sldMkLst>
          <pc:docMk/>
          <pc:sldMk cId="471851644" sldId="310"/>
        </pc:sldMkLst>
        <pc:spChg chg="mod">
          <ac:chgData name="이 범석" userId="bacd9be55e9c4c0c" providerId="LiveId" clId="{C7C3BF35-C60C-4E12-BFCB-708C43668B67}" dt="2021-09-23T12:50:17.504" v="6450" actId="20577"/>
          <ac:spMkLst>
            <pc:docMk/>
            <pc:sldMk cId="471851644" sldId="310"/>
            <ac:spMk id="2" creationId="{00000000-0000-0000-0000-000000000000}"/>
          </ac:spMkLst>
        </pc:spChg>
        <pc:spChg chg="del mod topLvl">
          <ac:chgData name="이 범석" userId="bacd9be55e9c4c0c" providerId="LiveId" clId="{C7C3BF35-C60C-4E12-BFCB-708C43668B67}" dt="2021-09-23T12:20:45.574" v="4523" actId="478"/>
          <ac:spMkLst>
            <pc:docMk/>
            <pc:sldMk cId="471851644" sldId="310"/>
            <ac:spMk id="14" creationId="{78C96DAB-655B-4252-AE52-D787ABBA993F}"/>
          </ac:spMkLst>
        </pc:spChg>
        <pc:spChg chg="mod topLvl">
          <ac:chgData name="이 범석" userId="bacd9be55e9c4c0c" providerId="LiveId" clId="{C7C3BF35-C60C-4E12-BFCB-708C43668B67}" dt="2021-09-23T12:20:59.458" v="4553"/>
          <ac:spMkLst>
            <pc:docMk/>
            <pc:sldMk cId="471851644" sldId="310"/>
            <ac:spMk id="15" creationId="{4445FCA7-FE63-4577-8C6A-3FE22EE1DC35}"/>
          </ac:spMkLst>
        </pc:spChg>
        <pc:grpChg chg="add del">
          <ac:chgData name="이 범석" userId="bacd9be55e9c4c0c" providerId="LiveId" clId="{C7C3BF35-C60C-4E12-BFCB-708C43668B67}" dt="2021-09-23T12:20:49.955" v="4527" actId="478"/>
          <ac:grpSpMkLst>
            <pc:docMk/>
            <pc:sldMk cId="471851644" sldId="310"/>
            <ac:grpSpMk id="5" creationId="{387077FC-C670-4392-8AEA-AC4BDC8DAD4D}"/>
          </ac:grpSpMkLst>
        </pc:grpChg>
        <pc:grpChg chg="del">
          <ac:chgData name="이 범석" userId="bacd9be55e9c4c0c" providerId="LiveId" clId="{C7C3BF35-C60C-4E12-BFCB-708C43668B67}" dt="2021-09-23T12:20:40.999" v="4521" actId="478"/>
          <ac:grpSpMkLst>
            <pc:docMk/>
            <pc:sldMk cId="471851644" sldId="310"/>
            <ac:grpSpMk id="10" creationId="{589FD677-7FB1-4B33-B4A1-9454FEFAA626}"/>
          </ac:grpSpMkLst>
        </pc:grpChg>
        <pc:grpChg chg="add del mod">
          <ac:chgData name="이 범석" userId="bacd9be55e9c4c0c" providerId="LiveId" clId="{C7C3BF35-C60C-4E12-BFCB-708C43668B67}" dt="2021-09-23T12:20:45.574" v="4523" actId="478"/>
          <ac:grpSpMkLst>
            <pc:docMk/>
            <pc:sldMk cId="471851644" sldId="310"/>
            <ac:grpSpMk id="13" creationId="{EA696EF1-BBF5-44E7-89B0-35673721F9E5}"/>
          </ac:grpSpMkLst>
        </pc:grpChg>
      </pc:sldChg>
      <pc:sldChg chg="addSp delSp modSp mod modNotesTx">
        <pc:chgData name="이 범석" userId="bacd9be55e9c4c0c" providerId="LiveId" clId="{C7C3BF35-C60C-4E12-BFCB-708C43668B67}" dt="2021-09-23T12:33:13.175" v="4701" actId="20577"/>
        <pc:sldMkLst>
          <pc:docMk/>
          <pc:sldMk cId="459980761" sldId="313"/>
        </pc:sldMkLst>
        <pc:spChg chg="mod">
          <ac:chgData name="이 범석" userId="bacd9be55e9c4c0c" providerId="LiveId" clId="{C7C3BF35-C60C-4E12-BFCB-708C43668B67}" dt="2021-09-23T12:33:13.175" v="4701" actId="20577"/>
          <ac:spMkLst>
            <pc:docMk/>
            <pc:sldMk cId="459980761" sldId="313"/>
            <ac:spMk id="13" creationId="{C1FBE2F4-7A4B-4F91-AF9A-09D98C2AC40A}"/>
          </ac:spMkLst>
        </pc:spChg>
        <pc:spChg chg="mod">
          <ac:chgData name="이 범석" userId="bacd9be55e9c4c0c" providerId="LiveId" clId="{C7C3BF35-C60C-4E12-BFCB-708C43668B67}" dt="2021-09-23T12:14:39.340" v="4255"/>
          <ac:spMkLst>
            <pc:docMk/>
            <pc:sldMk cId="459980761" sldId="313"/>
            <ac:spMk id="14" creationId="{C97EEB12-4CBD-4869-8BEA-66B6D11100F7}"/>
          </ac:spMkLst>
        </pc:spChg>
        <pc:grpChg chg="add mod">
          <ac:chgData name="이 범석" userId="bacd9be55e9c4c0c" providerId="LiveId" clId="{C7C3BF35-C60C-4E12-BFCB-708C43668B67}" dt="2021-09-23T12:14:39.340" v="4255"/>
          <ac:grpSpMkLst>
            <pc:docMk/>
            <pc:sldMk cId="459980761" sldId="313"/>
            <ac:grpSpMk id="12" creationId="{E84B9342-E21C-4713-840B-3F3FDCA0771B}"/>
          </ac:grpSpMkLst>
        </pc:grpChg>
        <pc:grpChg chg="del">
          <ac:chgData name="이 범석" userId="bacd9be55e9c4c0c" providerId="LiveId" clId="{C7C3BF35-C60C-4E12-BFCB-708C43668B67}" dt="2021-09-23T12:14:37.536" v="4254" actId="478"/>
          <ac:grpSpMkLst>
            <pc:docMk/>
            <pc:sldMk cId="459980761" sldId="313"/>
            <ac:grpSpMk id="25" creationId="{A8F31C77-4E98-4239-AD6A-B233E3BCA738}"/>
          </ac:grpSpMkLst>
        </pc:grpChg>
      </pc:sldChg>
      <pc:sldChg chg="addSp delSp modSp add del mod setBg addCm delCm">
        <pc:chgData name="이 범석" userId="bacd9be55e9c4c0c" providerId="LiveId" clId="{C7C3BF35-C60C-4E12-BFCB-708C43668B67}" dt="2021-12-04T14:47:25.318" v="6461"/>
        <pc:sldMkLst>
          <pc:docMk/>
          <pc:sldMk cId="3927832306" sldId="2448"/>
        </pc:sldMkLst>
        <pc:spChg chg="add del mod">
          <ac:chgData name="이 범석" userId="bacd9be55e9c4c0c" providerId="LiveId" clId="{C7C3BF35-C60C-4E12-BFCB-708C43668B67}" dt="2021-09-23T12:39:56.655" v="5209" actId="478"/>
          <ac:spMkLst>
            <pc:docMk/>
            <pc:sldMk cId="3927832306" sldId="2448"/>
            <ac:spMk id="3" creationId="{7F0E35CB-4E2C-4FA7-9AB9-D45DEB7F5537}"/>
          </ac:spMkLst>
        </pc:spChg>
        <pc:spChg chg="add del mod">
          <ac:chgData name="이 범석" userId="bacd9be55e9c4c0c" providerId="LiveId" clId="{C7C3BF35-C60C-4E12-BFCB-708C43668B67}" dt="2021-09-23T12:39:33.982" v="5202"/>
          <ac:spMkLst>
            <pc:docMk/>
            <pc:sldMk cId="3927832306" sldId="2448"/>
            <ac:spMk id="4" creationId="{2DB301D6-B3ED-4D9D-B20D-7A3B926DF70A}"/>
          </ac:spMkLst>
        </pc:spChg>
        <pc:spChg chg="add del mod">
          <ac:chgData name="이 범석" userId="bacd9be55e9c4c0c" providerId="LiveId" clId="{C7C3BF35-C60C-4E12-BFCB-708C43668B67}" dt="2021-09-23T12:39:36.147" v="5204"/>
          <ac:spMkLst>
            <pc:docMk/>
            <pc:sldMk cId="3927832306" sldId="2448"/>
            <ac:spMk id="5" creationId="{433BDB97-6B46-4D57-99F7-BC74C2B0FC83}"/>
          </ac:spMkLst>
        </pc:spChg>
        <pc:spChg chg="add del mod">
          <ac:chgData name="이 범석" userId="bacd9be55e9c4c0c" providerId="LiveId" clId="{C7C3BF35-C60C-4E12-BFCB-708C43668B67}" dt="2021-09-23T12:41:36.978" v="5219" actId="207"/>
          <ac:spMkLst>
            <pc:docMk/>
            <pc:sldMk cId="3927832306" sldId="2448"/>
            <ac:spMk id="7" creationId="{5D865526-EC39-4780-A2A8-274A80A5C19B}"/>
          </ac:spMkLst>
        </pc:spChg>
        <pc:spChg chg="add del mod">
          <ac:chgData name="이 범석" userId="bacd9be55e9c4c0c" providerId="LiveId" clId="{C7C3BF35-C60C-4E12-BFCB-708C43668B67}" dt="2021-09-23T12:39:56.160" v="5208"/>
          <ac:spMkLst>
            <pc:docMk/>
            <pc:sldMk cId="3927832306" sldId="2448"/>
            <ac:spMk id="8" creationId="{4519C42A-8EEB-43B0-90A7-9181205D9486}"/>
          </ac:spMkLst>
        </pc:spChg>
        <pc:spChg chg="mod">
          <ac:chgData name="이 범석" userId="bacd9be55e9c4c0c" providerId="LiveId" clId="{C7C3BF35-C60C-4E12-BFCB-708C43668B67}" dt="2021-09-23T12:45:40.036" v="5327"/>
          <ac:spMkLst>
            <pc:docMk/>
            <pc:sldMk cId="3927832306" sldId="2448"/>
            <ac:spMk id="9" creationId="{79DC1498-E692-42BA-B69F-6D37E6CFACA0}"/>
          </ac:spMkLst>
        </pc:spChg>
        <pc:spChg chg="add del mod">
          <ac:chgData name="이 범석" userId="bacd9be55e9c4c0c" providerId="LiveId" clId="{C7C3BF35-C60C-4E12-BFCB-708C43668B67}" dt="2021-09-23T12:42:13.221" v="5229" actId="478"/>
          <ac:spMkLst>
            <pc:docMk/>
            <pc:sldMk cId="3927832306" sldId="2448"/>
            <ac:spMk id="10" creationId="{5BD0ACF4-D1B2-46C4-856A-198CD8A971AD}"/>
          </ac:spMkLst>
        </pc:spChg>
      </pc:sldChg>
      <pc:sldChg chg="addSp delSp modSp add del mod ord modNotesTx">
        <pc:chgData name="이 범석" userId="bacd9be55e9c4c0c" providerId="LiveId" clId="{C7C3BF35-C60C-4E12-BFCB-708C43668B67}" dt="2021-09-23T12:33:44.131" v="4714" actId="20577"/>
        <pc:sldMkLst>
          <pc:docMk/>
          <pc:sldMk cId="265987587" sldId="2449"/>
        </pc:sldMkLst>
        <pc:spChg chg="mod">
          <ac:chgData name="이 범석" userId="bacd9be55e9c4c0c" providerId="LiveId" clId="{C7C3BF35-C60C-4E12-BFCB-708C43668B67}" dt="2021-09-23T12:33:44.131" v="4714" actId="20577"/>
          <ac:spMkLst>
            <pc:docMk/>
            <pc:sldMk cId="265987587" sldId="2449"/>
            <ac:spMk id="14" creationId="{55F00D4C-D6D7-4F5B-AB7F-F2F6368D7C01}"/>
          </ac:spMkLst>
        </pc:spChg>
        <pc:spChg chg="mod">
          <ac:chgData name="이 범석" userId="bacd9be55e9c4c0c" providerId="LiveId" clId="{C7C3BF35-C60C-4E12-BFCB-708C43668B67}" dt="2021-09-23T12:18:47.253" v="4489" actId="20577"/>
          <ac:spMkLst>
            <pc:docMk/>
            <pc:sldMk cId="265987587" sldId="2449"/>
            <ac:spMk id="15" creationId="{49AFBB43-FE13-45ED-8DA4-6E6384342720}"/>
          </ac:spMkLst>
        </pc:spChg>
        <pc:spChg chg="del">
          <ac:chgData name="이 범석" userId="bacd9be55e9c4c0c" providerId="LiveId" clId="{C7C3BF35-C60C-4E12-BFCB-708C43668B67}" dt="2021-09-23T12:18:00.937" v="4436" actId="478"/>
          <ac:spMkLst>
            <pc:docMk/>
            <pc:sldMk cId="265987587" sldId="2449"/>
            <ac:spMk id="26" creationId="{1498E909-7A4C-4123-88C1-E7FFBED8C4C6}"/>
          </ac:spMkLst>
        </pc:spChg>
        <pc:spChg chg="mod">
          <ac:chgData name="이 범석" userId="bacd9be55e9c4c0c" providerId="LiveId" clId="{C7C3BF35-C60C-4E12-BFCB-708C43668B67}" dt="2021-09-23T12:17:47.758" v="4432" actId="20577"/>
          <ac:spMkLst>
            <pc:docMk/>
            <pc:sldMk cId="265987587" sldId="2449"/>
            <ac:spMk id="32" creationId="{999F2E25-477C-46CA-A82F-8CEBE7A142C3}"/>
          </ac:spMkLst>
        </pc:spChg>
        <pc:grpChg chg="add mod">
          <ac:chgData name="이 범석" userId="bacd9be55e9c4c0c" providerId="LiveId" clId="{C7C3BF35-C60C-4E12-BFCB-708C43668B67}" dt="2021-09-23T12:18:03.163" v="4437"/>
          <ac:grpSpMkLst>
            <pc:docMk/>
            <pc:sldMk cId="265987587" sldId="2449"/>
            <ac:grpSpMk id="13" creationId="{22756904-1829-4F9A-A66B-591FAA054C1A}"/>
          </ac:grpSpMkLst>
        </pc:grpChg>
        <pc:grpChg chg="add del">
          <ac:chgData name="이 범석" userId="bacd9be55e9c4c0c" providerId="LiveId" clId="{C7C3BF35-C60C-4E12-BFCB-708C43668B67}" dt="2021-09-23T12:17:57.154" v="4435" actId="478"/>
          <ac:grpSpMkLst>
            <pc:docMk/>
            <pc:sldMk cId="265987587" sldId="2449"/>
            <ac:grpSpMk id="30" creationId="{772764C0-26C0-4F0A-B5E2-752126DAEC55}"/>
          </ac:grpSpMkLst>
        </pc:grpChg>
      </pc:sldChg>
      <pc:sldChg chg="addSp delSp modSp mod ord modNotesTx">
        <pc:chgData name="이 범석" userId="bacd9be55e9c4c0c" providerId="LiveId" clId="{C7C3BF35-C60C-4E12-BFCB-708C43668B67}" dt="2021-09-27T13:18:51.750" v="6459" actId="1076"/>
        <pc:sldMkLst>
          <pc:docMk/>
          <pc:sldMk cId="2630964290" sldId="2450"/>
        </pc:sldMkLst>
        <pc:spChg chg="add mod">
          <ac:chgData name="이 범석" userId="bacd9be55e9c4c0c" providerId="LiveId" clId="{C7C3BF35-C60C-4E12-BFCB-708C43668B67}" dt="2021-09-23T12:22:22.618" v="4571" actId="14100"/>
          <ac:spMkLst>
            <pc:docMk/>
            <pc:sldMk cId="2630964290" sldId="2450"/>
            <ac:spMk id="2" creationId="{31D3582A-5F17-4C53-90DA-FA48BC36C8D0}"/>
          </ac:spMkLst>
        </pc:spChg>
        <pc:spChg chg="del">
          <ac:chgData name="이 범석" userId="bacd9be55e9c4c0c" providerId="LiveId" clId="{C7C3BF35-C60C-4E12-BFCB-708C43668B67}" dt="2021-09-23T12:20:31.266" v="4519" actId="478"/>
          <ac:spMkLst>
            <pc:docMk/>
            <pc:sldMk cId="2630964290" sldId="2450"/>
            <ac:spMk id="10" creationId="{4AAC0A1B-0330-478D-9986-171449D70EEC}"/>
          </ac:spMkLst>
        </pc:spChg>
        <pc:spChg chg="del">
          <ac:chgData name="이 범석" userId="bacd9be55e9c4c0c" providerId="LiveId" clId="{C7C3BF35-C60C-4E12-BFCB-708C43668B67}" dt="2021-09-23T12:20:28.884" v="4518" actId="478"/>
          <ac:spMkLst>
            <pc:docMk/>
            <pc:sldMk cId="2630964290" sldId="2450"/>
            <ac:spMk id="11" creationId="{A27C306F-2CFD-4486-88A0-0088450C85C8}"/>
          </ac:spMkLst>
        </pc:spChg>
        <pc:spChg chg="mod">
          <ac:chgData name="이 범석" userId="bacd9be55e9c4c0c" providerId="LiveId" clId="{C7C3BF35-C60C-4E12-BFCB-708C43668B67}" dt="2021-09-27T13:18:46.371" v="6458" actId="1076"/>
          <ac:spMkLst>
            <pc:docMk/>
            <pc:sldMk cId="2630964290" sldId="2450"/>
            <ac:spMk id="20" creationId="{AE21054C-FE0C-4CCE-BA25-2260A3D1D085}"/>
          </ac:spMkLst>
        </pc:spChg>
        <pc:spChg chg="del mod">
          <ac:chgData name="이 범석" userId="bacd9be55e9c4c0c" providerId="LiveId" clId="{C7C3BF35-C60C-4E12-BFCB-708C43668B67}" dt="2021-09-23T12:22:00.519" v="4564" actId="478"/>
          <ac:spMkLst>
            <pc:docMk/>
            <pc:sldMk cId="2630964290" sldId="2450"/>
            <ac:spMk id="21" creationId="{840265D2-956A-4783-8507-2B537BA62421}"/>
          </ac:spMkLst>
        </pc:spChg>
        <pc:spChg chg="mod">
          <ac:chgData name="이 범석" userId="bacd9be55e9c4c0c" providerId="LiveId" clId="{C7C3BF35-C60C-4E12-BFCB-708C43668B67}" dt="2021-09-27T13:18:30.582" v="6454" actId="1076"/>
          <ac:spMkLst>
            <pc:docMk/>
            <pc:sldMk cId="2630964290" sldId="2450"/>
            <ac:spMk id="22" creationId="{70E51580-D1F2-4836-9BC6-E3E9E5A26ED1}"/>
          </ac:spMkLst>
        </pc:spChg>
        <pc:spChg chg="mod">
          <ac:chgData name="이 범석" userId="bacd9be55e9c4c0c" providerId="LiveId" clId="{C7C3BF35-C60C-4E12-BFCB-708C43668B67}" dt="2021-09-23T12:33:54.926" v="4719" actId="20577"/>
          <ac:spMkLst>
            <pc:docMk/>
            <pc:sldMk cId="2630964290" sldId="2450"/>
            <ac:spMk id="23" creationId="{7489EF0E-D189-4AE1-AF66-32296C0276F1}"/>
          </ac:spMkLst>
        </pc:spChg>
        <pc:spChg chg="mod">
          <ac:chgData name="이 범석" userId="bacd9be55e9c4c0c" providerId="LiveId" clId="{C7C3BF35-C60C-4E12-BFCB-708C43668B67}" dt="2021-09-23T12:20:32.947" v="4520"/>
          <ac:spMkLst>
            <pc:docMk/>
            <pc:sldMk cId="2630964290" sldId="2450"/>
            <ac:spMk id="24" creationId="{5852A604-DE45-49C4-8F28-31A72B4DA062}"/>
          </ac:spMkLst>
        </pc:spChg>
        <pc:spChg chg="add del mod">
          <ac:chgData name="이 범석" userId="bacd9be55e9c4c0c" providerId="LiveId" clId="{C7C3BF35-C60C-4E12-BFCB-708C43668B67}" dt="2021-09-23T12:22:26.366" v="4572" actId="478"/>
          <ac:spMkLst>
            <pc:docMk/>
            <pc:sldMk cId="2630964290" sldId="2450"/>
            <ac:spMk id="25" creationId="{AD80444F-0212-48E3-8E89-356D90580177}"/>
          </ac:spMkLst>
        </pc:spChg>
        <pc:spChg chg="add mod">
          <ac:chgData name="이 범석" userId="bacd9be55e9c4c0c" providerId="LiveId" clId="{C7C3BF35-C60C-4E12-BFCB-708C43668B67}" dt="2021-09-23T12:22:35.975" v="4575" actId="1076"/>
          <ac:spMkLst>
            <pc:docMk/>
            <pc:sldMk cId="2630964290" sldId="2450"/>
            <ac:spMk id="26" creationId="{1ACBD09E-5972-45AB-A0EF-062964C0E797}"/>
          </ac:spMkLst>
        </pc:spChg>
        <pc:grpChg chg="add mod">
          <ac:chgData name="이 범석" userId="bacd9be55e9c4c0c" providerId="LiveId" clId="{C7C3BF35-C60C-4E12-BFCB-708C43668B67}" dt="2021-09-23T12:20:32.947" v="4520"/>
          <ac:grpSpMkLst>
            <pc:docMk/>
            <pc:sldMk cId="2630964290" sldId="2450"/>
            <ac:grpSpMk id="18" creationId="{0909060A-6905-424A-BDCB-9CF23A423CDA}"/>
          </ac:grpSpMkLst>
        </pc:grpChg>
        <pc:picChg chg="add mod">
          <ac:chgData name="이 범석" userId="bacd9be55e9c4c0c" providerId="LiveId" clId="{C7C3BF35-C60C-4E12-BFCB-708C43668B67}" dt="2021-09-23T12:23:08.654" v="4580" actId="1076"/>
          <ac:picMkLst>
            <pc:docMk/>
            <pc:sldMk cId="2630964290" sldId="2450"/>
            <ac:picMk id="12" creationId="{3AB80899-B116-4C42-91FA-00BB081E6E87}"/>
          </ac:picMkLst>
        </pc:picChg>
        <pc:picChg chg="mod">
          <ac:chgData name="이 범석" userId="bacd9be55e9c4c0c" providerId="LiveId" clId="{C7C3BF35-C60C-4E12-BFCB-708C43668B67}" dt="2021-09-27T13:18:51.750" v="6459" actId="1076"/>
          <ac:picMkLst>
            <pc:docMk/>
            <pc:sldMk cId="2630964290" sldId="2450"/>
            <ac:picMk id="13" creationId="{DBBE6260-49BB-4F4F-AFAE-041DAF8FCDD5}"/>
          </ac:picMkLst>
        </pc:picChg>
        <pc:picChg chg="mod">
          <ac:chgData name="이 범석" userId="bacd9be55e9c4c0c" providerId="LiveId" clId="{C7C3BF35-C60C-4E12-BFCB-708C43668B67}" dt="2021-09-27T13:18:44.130" v="6457" actId="1076"/>
          <ac:picMkLst>
            <pc:docMk/>
            <pc:sldMk cId="2630964290" sldId="2450"/>
            <ac:picMk id="17" creationId="{CE9198CB-0E59-4CD1-8DD5-CE205E252F7D}"/>
          </ac:picMkLst>
        </pc:picChg>
        <pc:picChg chg="mod">
          <ac:chgData name="이 범석" userId="bacd9be55e9c4c0c" providerId="LiveId" clId="{C7C3BF35-C60C-4E12-BFCB-708C43668B67}" dt="2021-09-23T08:34:21.356" v="4207" actId="1076"/>
          <ac:picMkLst>
            <pc:docMk/>
            <pc:sldMk cId="2630964290" sldId="2450"/>
            <ac:picMk id="19" creationId="{058E3DE1-8217-48C0-8A3C-894A43AB3E99}"/>
          </ac:picMkLst>
        </pc:picChg>
      </pc:sldChg>
      <pc:sldChg chg="modSp add del mod setBg">
        <pc:chgData name="이 범석" userId="bacd9be55e9c4c0c" providerId="LiveId" clId="{C7C3BF35-C60C-4E12-BFCB-708C43668B67}" dt="2021-12-04T14:47:22.163" v="6460" actId="47"/>
        <pc:sldMkLst>
          <pc:docMk/>
          <pc:sldMk cId="2712603767" sldId="2451"/>
        </pc:sldMkLst>
        <pc:spChg chg="mod">
          <ac:chgData name="이 범석" userId="bacd9be55e9c4c0c" providerId="LiveId" clId="{C7C3BF35-C60C-4E12-BFCB-708C43668B67}" dt="2021-09-23T12:45:14.312" v="5321" actId="207"/>
          <ac:spMkLst>
            <pc:docMk/>
            <pc:sldMk cId="2712603767" sldId="2451"/>
            <ac:spMk id="7" creationId="{5D865526-EC39-4780-A2A8-274A80A5C19B}"/>
          </ac:spMkLst>
        </pc:spChg>
        <pc:spChg chg="mod">
          <ac:chgData name="이 범석" userId="bacd9be55e9c4c0c" providerId="LiveId" clId="{C7C3BF35-C60C-4E12-BFCB-708C43668B67}" dt="2021-09-27T13:18:02.738" v="6453" actId="20577"/>
          <ac:spMkLst>
            <pc:docMk/>
            <pc:sldMk cId="2712603767" sldId="2451"/>
            <ac:spMk id="9" creationId="{79DC1498-E692-42BA-B69F-6D37E6CFACA0}"/>
          </ac:spMkLst>
        </pc:spChg>
      </pc:sldChg>
      <pc:sldMasterChg chg="delSldLayout">
        <pc:chgData name="이 범석" userId="bacd9be55e9c4c0c" providerId="LiveId" clId="{C7C3BF35-C60C-4E12-BFCB-708C43668B67}" dt="2021-12-04T14:47:22.163" v="6460" actId="47"/>
        <pc:sldMasterMkLst>
          <pc:docMk/>
          <pc:sldMasterMk cId="3808616353" sldId="2147483713"/>
        </pc:sldMasterMkLst>
        <pc:sldLayoutChg chg="del">
          <pc:chgData name="이 범석" userId="bacd9be55e9c4c0c" providerId="LiveId" clId="{C7C3BF35-C60C-4E12-BFCB-708C43668B67}" dt="2021-12-04T14:47:22.163" v="6460" actId="47"/>
          <pc:sldLayoutMkLst>
            <pc:docMk/>
            <pc:sldMasterMk cId="3808616353" sldId="2147483713"/>
            <pc:sldLayoutMk cId="1030815547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31B2-7725-4D5E-B1BC-4778A1B919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EE11-87C0-4D67-8AB0-342F5D93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기사 자료들을 보시면 현재 </a:t>
            </a: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ko-KR" altLang="en-US" dirty="0" err="1"/>
              <a:t>치매환자수는</a:t>
            </a:r>
            <a:r>
              <a:rPr lang="ko-KR" altLang="en-US" dirty="0"/>
              <a:t> </a:t>
            </a:r>
            <a:r>
              <a:rPr lang="en-US" altLang="ko-KR" dirty="0"/>
              <a:t>88</a:t>
            </a:r>
            <a:r>
              <a:rPr lang="ko-KR" altLang="en-US" dirty="0"/>
              <a:t>만명을 </a:t>
            </a:r>
            <a:r>
              <a:rPr lang="ko-KR" altLang="en-US" dirty="0" err="1"/>
              <a:t>넘어서고잇고</a:t>
            </a:r>
            <a:r>
              <a:rPr lang="ko-KR" altLang="en-US" dirty="0"/>
              <a:t> 미래에는 점차 증가해 </a:t>
            </a:r>
            <a:r>
              <a:rPr lang="ko-KR" altLang="en-US" dirty="0" err="1"/>
              <a:t>치매환자의수는</a:t>
            </a:r>
            <a:r>
              <a:rPr lang="ko-KR" altLang="en-US" dirty="0"/>
              <a:t> 점점 증가 하는 추세로 보입니다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왼쪽그래프는 현재 치매환자들이 </a:t>
            </a:r>
            <a:r>
              <a:rPr lang="ko-KR" altLang="en-US" dirty="0" err="1"/>
              <a:t>겪고있는</a:t>
            </a:r>
            <a:r>
              <a:rPr lang="ko-KR" altLang="en-US" dirty="0"/>
              <a:t> 중상들을 </a:t>
            </a:r>
            <a:r>
              <a:rPr lang="ko-KR" altLang="en-US" dirty="0" err="1"/>
              <a:t>나열한것이고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그증상들</a:t>
            </a:r>
            <a:r>
              <a:rPr lang="ko-KR" altLang="en-US" dirty="0"/>
              <a:t> 중 가장 많은 비율을 차지한 부분은 </a:t>
            </a:r>
            <a:r>
              <a:rPr lang="ko-KR" altLang="en-US" dirty="0" err="1"/>
              <a:t>외출부분입니다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오른쪽그래프는 현재 치매환자를 가족으로 </a:t>
            </a:r>
            <a:r>
              <a:rPr lang="ko-KR" altLang="en-US" dirty="0" err="1"/>
              <a:t>두고있는</a:t>
            </a:r>
            <a:r>
              <a:rPr lang="ko-KR" altLang="en-US" baseline="0" dirty="0"/>
              <a:t> 가족분들이 가장 힘들게 생각하는 증상도 외출이 가장 높은 비율을 </a:t>
            </a:r>
            <a:r>
              <a:rPr lang="ko-KR" altLang="en-US" baseline="0" dirty="0" err="1"/>
              <a:t>차지하고있습니다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양쪽 자료를 통해 </a:t>
            </a:r>
            <a:r>
              <a:rPr lang="ko-KR" altLang="en-US" baseline="0" dirty="0" err="1"/>
              <a:t>무단외출이</a:t>
            </a:r>
            <a:r>
              <a:rPr lang="ko-KR" altLang="en-US" baseline="0" dirty="0"/>
              <a:t> 가장 스트레스 받는 </a:t>
            </a:r>
            <a:r>
              <a:rPr lang="ko-KR" altLang="en-US" baseline="0" dirty="0" err="1"/>
              <a:t>부분이란걸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알게되었습니다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3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자료는 치매환자가 무단으로 외출 </a:t>
            </a:r>
            <a:r>
              <a:rPr lang="ko-KR" altLang="en-US" dirty="0" err="1"/>
              <a:t>했을때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시간 이내 </a:t>
            </a:r>
            <a:r>
              <a:rPr lang="ko-KR" altLang="en-US" dirty="0" err="1"/>
              <a:t>못찾은</a:t>
            </a:r>
            <a:r>
              <a:rPr lang="ko-KR" altLang="en-US" dirty="0"/>
              <a:t> 경우 </a:t>
            </a:r>
            <a:r>
              <a:rPr lang="en-US" altLang="ko-KR" dirty="0"/>
              <a:t>50</a:t>
            </a:r>
            <a:r>
              <a:rPr lang="ko-KR" altLang="en-US" dirty="0"/>
              <a:t>퍼센트는 사망과 피해를 </a:t>
            </a:r>
            <a:r>
              <a:rPr lang="ko-KR" altLang="en-US" dirty="0" err="1"/>
              <a:t>보게된다는</a:t>
            </a:r>
            <a:r>
              <a:rPr lang="ko-KR" altLang="en-US" dirty="0"/>
              <a:t> 자료이고</a:t>
            </a:r>
            <a:endParaRPr lang="en-US" altLang="ko-KR" dirty="0"/>
          </a:p>
          <a:p>
            <a:r>
              <a:rPr lang="ko-KR" altLang="en-US" dirty="0"/>
              <a:t>위자료들을 </a:t>
            </a:r>
            <a:r>
              <a:rPr lang="ko-KR" altLang="en-US" dirty="0" err="1"/>
              <a:t>통합했을때</a:t>
            </a:r>
            <a:r>
              <a:rPr lang="ko-KR" altLang="en-US" dirty="0"/>
              <a:t> 가족에게나 환자들에게나 가장 위험한 순간은 </a:t>
            </a:r>
            <a:r>
              <a:rPr lang="ko-KR" altLang="en-US" dirty="0" err="1"/>
              <a:t>무단외출이라고</a:t>
            </a:r>
            <a:r>
              <a:rPr lang="ko-KR" altLang="en-US" dirty="0"/>
              <a:t> 결론을 얻었고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이부분에있어</a:t>
            </a:r>
            <a:r>
              <a:rPr lang="ko-KR" altLang="en-US" dirty="0"/>
              <a:t> 저희는 치매환자의 </a:t>
            </a:r>
            <a:r>
              <a:rPr lang="ko-KR" altLang="en-US" dirty="0" err="1"/>
              <a:t>외출에대해</a:t>
            </a:r>
            <a:r>
              <a:rPr lang="ko-KR" altLang="en-US" dirty="0"/>
              <a:t> 어떠한 방법으로 환자의 안전과 가족들의 </a:t>
            </a:r>
            <a:r>
              <a:rPr lang="ko-KR" altLang="en-US" dirty="0" err="1"/>
              <a:t>불안감의해소를</a:t>
            </a:r>
            <a:r>
              <a:rPr lang="ko-KR" altLang="en-US" dirty="0"/>
              <a:t> </a:t>
            </a:r>
            <a:r>
              <a:rPr lang="ko-KR" altLang="en-US" dirty="0" err="1"/>
              <a:t>해야할지</a:t>
            </a:r>
            <a:r>
              <a:rPr lang="ko-KR" altLang="en-US" dirty="0"/>
              <a:t> 대해</a:t>
            </a:r>
            <a:endParaRPr lang="en-US" altLang="ko-KR" dirty="0"/>
          </a:p>
          <a:p>
            <a:r>
              <a:rPr lang="ko-KR" altLang="en-US" dirty="0"/>
              <a:t>생각해보았고 이러한 결과 저희는 졸업작품주제로 치매환자 </a:t>
            </a:r>
            <a:r>
              <a:rPr lang="ko-KR" altLang="en-US" dirty="0" err="1"/>
              <a:t>무단외출</a:t>
            </a:r>
            <a:r>
              <a:rPr lang="ko-KR" altLang="en-US" dirty="0"/>
              <a:t> </a:t>
            </a:r>
            <a:r>
              <a:rPr lang="ko-KR" altLang="en-US" dirty="0" err="1"/>
              <a:t>알림이를</a:t>
            </a:r>
            <a:r>
              <a:rPr lang="ko-KR" altLang="en-US" dirty="0"/>
              <a:t> 만들기로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작품 동작 순서 입니다</a:t>
            </a:r>
            <a:endParaRPr lang="en-US" altLang="ko-KR" dirty="0"/>
          </a:p>
          <a:p>
            <a:r>
              <a:rPr lang="ko-KR" altLang="en-US" dirty="0"/>
              <a:t>그림과 같이 치매환자가 집밖으로 나가는 돌발행동을 방지 하기위해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치매환자 </a:t>
            </a:r>
            <a:r>
              <a:rPr lang="ko-KR" altLang="en-US" dirty="0" err="1"/>
              <a:t>무단외출</a:t>
            </a:r>
            <a:r>
              <a:rPr lang="ko-KR" altLang="en-US" dirty="0"/>
              <a:t> 알림이</a:t>
            </a:r>
            <a:r>
              <a:rPr lang="en-US" altLang="ko-KR" dirty="0"/>
              <a:t>’</a:t>
            </a:r>
            <a:r>
              <a:rPr lang="ko-KR" altLang="en-US" dirty="0"/>
              <a:t>를 통해 보호자에게 알림이 가는 시스템을 구성해보았고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위 시스템의 동작 원리는 </a:t>
            </a:r>
            <a:r>
              <a:rPr lang="ko-KR" altLang="en-US" dirty="0" err="1"/>
              <a:t>문위에</a:t>
            </a:r>
            <a:r>
              <a:rPr lang="ko-KR" altLang="en-US" dirty="0"/>
              <a:t> 설치된 카메라가 </a:t>
            </a:r>
            <a:r>
              <a:rPr lang="ko-KR" altLang="en-US" dirty="0" err="1"/>
              <a:t>치매노약자의</a:t>
            </a:r>
            <a:r>
              <a:rPr lang="ko-KR" altLang="en-US" dirty="0"/>
              <a:t> 얼굴을 인식하게 되고</a:t>
            </a:r>
            <a:r>
              <a:rPr lang="en-US" altLang="ko-KR" dirty="0"/>
              <a:t>, </a:t>
            </a:r>
            <a:r>
              <a:rPr lang="ko-KR" altLang="en-US" dirty="0"/>
              <a:t>적외선센서가 실행되며 </a:t>
            </a:r>
            <a:endParaRPr lang="en-US" altLang="ko-KR" dirty="0"/>
          </a:p>
          <a:p>
            <a:r>
              <a:rPr lang="ko-KR" altLang="en-US" dirty="0" err="1"/>
              <a:t>치매노약자가</a:t>
            </a:r>
            <a:r>
              <a:rPr lang="ko-KR" altLang="en-US" dirty="0"/>
              <a:t> 적외선센서를 </a:t>
            </a:r>
            <a:r>
              <a:rPr lang="ko-KR" altLang="en-US" dirty="0" err="1"/>
              <a:t>지나쳣을때</a:t>
            </a:r>
            <a:r>
              <a:rPr lang="ko-KR" altLang="en-US" dirty="0"/>
              <a:t> 보호자에게 알림이 가는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보호자가 알림을 </a:t>
            </a:r>
            <a:r>
              <a:rPr lang="ko-KR" altLang="en-US" dirty="0" err="1"/>
              <a:t>볼수없는</a:t>
            </a:r>
            <a:r>
              <a:rPr lang="ko-KR" altLang="en-US" dirty="0"/>
              <a:t> 상황</a:t>
            </a:r>
            <a:r>
              <a:rPr lang="en-US" altLang="ko-KR" dirty="0"/>
              <a:t>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ko-KR" altLang="en-US" dirty="0" err="1"/>
              <a:t>잠을자거나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씻고있을경우</a:t>
            </a:r>
            <a:r>
              <a:rPr lang="ko-KR" altLang="en-US" dirty="0"/>
              <a:t> </a:t>
            </a:r>
            <a:r>
              <a:rPr lang="ko-KR" altLang="en-US" dirty="0" err="1"/>
              <a:t>버저가</a:t>
            </a:r>
            <a:r>
              <a:rPr lang="ko-KR" altLang="en-US" dirty="0"/>
              <a:t> 울려 상황을 </a:t>
            </a:r>
            <a:r>
              <a:rPr lang="ko-KR" altLang="en-US" dirty="0" err="1"/>
              <a:t>알려줄수있는</a:t>
            </a:r>
            <a:r>
              <a:rPr lang="ko-KR" altLang="en-US" dirty="0"/>
              <a:t> 시스템입니다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이작품을 만들기위해 필요한 재료 및 부품 입니다</a:t>
            </a:r>
            <a:r>
              <a:rPr lang="en-US" altLang="ko-KR" dirty="0"/>
              <a:t>. </a:t>
            </a:r>
            <a:r>
              <a:rPr lang="ko-KR" altLang="en-US" dirty="0" err="1"/>
              <a:t>라즈베리파이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 err="1"/>
              <a:t>부저</a:t>
            </a:r>
            <a:r>
              <a:rPr lang="en-US" altLang="ko-KR" dirty="0"/>
              <a:t>, </a:t>
            </a:r>
            <a:r>
              <a:rPr lang="ko-KR" altLang="en-US" dirty="0"/>
              <a:t>적외선센서</a:t>
            </a:r>
            <a:r>
              <a:rPr lang="en-US" altLang="ko-KR" dirty="0"/>
              <a:t>, </a:t>
            </a:r>
            <a:r>
              <a:rPr lang="en-US" altLang="ko-KR" dirty="0" err="1"/>
              <a:t>lte</a:t>
            </a:r>
            <a:r>
              <a:rPr lang="en-US" altLang="ko-KR" dirty="0"/>
              <a:t> </a:t>
            </a:r>
            <a:r>
              <a:rPr lang="ko-KR" altLang="en-US" dirty="0"/>
              <a:t>라우터 등 </a:t>
            </a:r>
            <a:r>
              <a:rPr lang="ko-KR" altLang="en-US" dirty="0" err="1"/>
              <a:t>이있고</a:t>
            </a:r>
            <a:r>
              <a:rPr lang="ko-KR" altLang="en-US" dirty="0"/>
              <a:t> </a:t>
            </a:r>
            <a:r>
              <a:rPr lang="ko-KR" altLang="en-US" dirty="0" err="1"/>
              <a:t>그외</a:t>
            </a:r>
            <a:r>
              <a:rPr lang="ko-KR" altLang="en-US" dirty="0"/>
              <a:t> 필요한재료는 추후 추가될 내용입니다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0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위그림은 소프트웨어 및 통신서버를 표현한 그림이며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Lte</a:t>
            </a:r>
            <a:r>
              <a:rPr lang="en-US" altLang="ko-KR" dirty="0"/>
              <a:t> </a:t>
            </a:r>
            <a:r>
              <a:rPr lang="ko-KR" altLang="en-US" dirty="0"/>
              <a:t>라우터를 이용해서 장거리 </a:t>
            </a:r>
            <a:r>
              <a:rPr lang="ko-KR" altLang="en-US" dirty="0" err="1"/>
              <a:t>통신을위한</a:t>
            </a:r>
            <a:r>
              <a:rPr lang="ko-KR" altLang="en-US" dirty="0"/>
              <a:t> </a:t>
            </a:r>
            <a:r>
              <a:rPr lang="ko-KR" altLang="en-US" dirty="0" err="1"/>
              <a:t>장치에대한</a:t>
            </a:r>
            <a:r>
              <a:rPr lang="ko-KR" altLang="en-US" dirty="0"/>
              <a:t> 그림이고</a:t>
            </a:r>
            <a:r>
              <a:rPr lang="en-US" altLang="ko-KR" dirty="0"/>
              <a:t>, LTE</a:t>
            </a:r>
            <a:r>
              <a:rPr lang="ko-KR" altLang="en-US" dirty="0"/>
              <a:t>라우터와 서버</a:t>
            </a:r>
            <a:r>
              <a:rPr lang="en-US" altLang="ko-KR" dirty="0"/>
              <a:t>AWS</a:t>
            </a:r>
            <a:r>
              <a:rPr lang="ko-KR" altLang="en-US" dirty="0"/>
              <a:t>를 연결해 </a:t>
            </a:r>
            <a:r>
              <a:rPr lang="en-US" altLang="ko-KR" dirty="0"/>
              <a:t>MQTT</a:t>
            </a:r>
            <a:r>
              <a:rPr lang="ko-KR" altLang="en-US" dirty="0"/>
              <a:t>라는 프로토콜을 이용하여 스마트폰</a:t>
            </a:r>
            <a:r>
              <a:rPr lang="en-US" altLang="ko-KR" dirty="0"/>
              <a:t>app</a:t>
            </a:r>
            <a:r>
              <a:rPr lang="ko-KR" altLang="en-US" dirty="0"/>
              <a:t>과 연동이 </a:t>
            </a:r>
            <a:r>
              <a:rPr lang="ko-KR" altLang="en-US" dirty="0" err="1"/>
              <a:t>가능하게되며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aws</a:t>
            </a:r>
            <a:r>
              <a:rPr lang="en-US" altLang="ko-KR" dirty="0"/>
              <a:t> (</a:t>
            </a:r>
            <a:r>
              <a:rPr lang="ko-KR" altLang="en-US" dirty="0"/>
              <a:t>아마존 웹 서버</a:t>
            </a:r>
            <a:r>
              <a:rPr lang="en-US" altLang="ko-KR" dirty="0"/>
              <a:t>)</a:t>
            </a:r>
            <a:r>
              <a:rPr lang="ko-KR" altLang="en-US" dirty="0"/>
              <a:t>를 이용하는 이유는 </a:t>
            </a:r>
            <a:r>
              <a:rPr lang="en-US" altLang="ko-KR" dirty="0"/>
              <a:t>MQTT</a:t>
            </a:r>
            <a:r>
              <a:rPr lang="ko-KR" altLang="en-US" dirty="0"/>
              <a:t>와 연동성이 뛰어나고 </a:t>
            </a:r>
            <a:r>
              <a:rPr lang="ko-KR" altLang="en-US" dirty="0" err="1"/>
              <a:t>그밖에</a:t>
            </a:r>
            <a:r>
              <a:rPr lang="ko-KR" altLang="en-US" dirty="0"/>
              <a:t> </a:t>
            </a:r>
            <a:r>
              <a:rPr lang="ko-KR" altLang="en-US" dirty="0" err="1"/>
              <a:t>알림어플들과도</a:t>
            </a:r>
            <a:r>
              <a:rPr lang="ko-KR" altLang="en-US" dirty="0"/>
              <a:t> 연동성이 </a:t>
            </a:r>
            <a:r>
              <a:rPr lang="ko-KR" altLang="en-US" dirty="0" err="1"/>
              <a:t>뛰어나기떄문에</a:t>
            </a:r>
            <a:r>
              <a:rPr lang="ko-KR" altLang="en-US" dirty="0"/>
              <a:t> 사용하게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8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위내용은 치매환자 </a:t>
            </a:r>
            <a:r>
              <a:rPr lang="ko-KR" altLang="en-US" dirty="0" err="1"/>
              <a:t>무단외출</a:t>
            </a:r>
            <a:r>
              <a:rPr lang="ko-KR" altLang="en-US" dirty="0"/>
              <a:t> </a:t>
            </a:r>
            <a:r>
              <a:rPr lang="ko-KR" altLang="en-US" dirty="0" err="1"/>
              <a:t>알림이를</a:t>
            </a:r>
            <a:r>
              <a:rPr lang="ko-KR" altLang="en-US" dirty="0"/>
              <a:t> 통해 나올 기대효과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이것으로 발표를 </a:t>
            </a:r>
            <a:r>
              <a:rPr lang="ko-KR" altLang="en-US" dirty="0" err="1"/>
              <a:t>맞치겠습니다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550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081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4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spc="300" noProof="0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20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766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802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702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1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998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99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265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1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5A70CDD3-8C4D-41EC-9E29-B576F3763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제목 8">
            <a:extLst>
              <a:ext uri="{FF2B5EF4-FFF2-40B4-BE49-F238E27FC236}">
                <a16:creationId xmlns:a16="http://schemas.microsoft.com/office/drawing/2014/main" id="{110B918F-911C-48C2-8BA7-D33506E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</p:spPr>
        <p:txBody>
          <a:bodyPr rtlCol="0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 무단외출 알림이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6327D-AE09-4A18-8BB1-8671F6CF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076" y="3635057"/>
            <a:ext cx="4115157" cy="548688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A646B7-89EE-454C-BC51-DBD33D65E6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359" y="5922140"/>
            <a:ext cx="5840963" cy="518795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지능정보통신공학과　이범석 장민석 윤현희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9" name="Group 18"/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ln w="28575">
              <a:solidFill>
                <a:srgbClr val="EF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204536" y="318059"/>
            <a:ext cx="3499023" cy="1015663"/>
            <a:chOff x="1211657" y="318059"/>
            <a:chExt cx="1994672" cy="1015663"/>
          </a:xfrm>
        </p:grpSpPr>
        <p:sp>
          <p:nvSpPr>
            <p:cNvPr id="25" name="TextBox 24"/>
            <p:cNvSpPr txBox="1"/>
            <p:nvPr/>
          </p:nvSpPr>
          <p:spPr>
            <a:xfrm>
              <a:off x="2444937" y="366795"/>
              <a:ext cx="76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(Why?)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1657" y="318059"/>
              <a:ext cx="1579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왜</a:t>
              </a:r>
              <a:r>
                <a:rPr lang="en-US" altLang="ko-KR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만드는가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76116"/>
            <a:ext cx="742947" cy="742947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FC753-4552-477C-9626-2A565B11D0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" t="3389" r="850" b="6774"/>
          <a:stretch/>
        </p:blipFill>
        <p:spPr>
          <a:xfrm>
            <a:off x="548639" y="1478673"/>
            <a:ext cx="11069053" cy="49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9" name="Group 18"/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ln w="28575">
              <a:solidFill>
                <a:srgbClr val="EF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76116"/>
            <a:ext cx="742947" cy="742947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B24357-F173-49DF-89B9-8CBE20A7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8" y="1290415"/>
            <a:ext cx="11356945" cy="5554800"/>
          </a:xfrm>
          <a:prstGeom prst="rect">
            <a:avLst/>
          </a:prstGeom>
        </p:spPr>
      </p:pic>
      <p:grpSp>
        <p:nvGrpSpPr>
          <p:cNvPr id="27" name="Group 3">
            <a:extLst>
              <a:ext uri="{FF2B5EF4-FFF2-40B4-BE49-F238E27FC236}">
                <a16:creationId xmlns:a16="http://schemas.microsoft.com/office/drawing/2014/main" id="{AC7E18C3-C212-4815-91D2-59F8F3D62AA1}"/>
              </a:ext>
            </a:extLst>
          </p:cNvPr>
          <p:cNvGrpSpPr/>
          <p:nvPr/>
        </p:nvGrpSpPr>
        <p:grpSpPr>
          <a:xfrm>
            <a:off x="1204536" y="318059"/>
            <a:ext cx="3499023" cy="1015663"/>
            <a:chOff x="1211657" y="318059"/>
            <a:chExt cx="1994672" cy="1015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463EFC-015F-424F-B087-2C8EEDE80771}"/>
                </a:ext>
              </a:extLst>
            </p:cNvPr>
            <p:cNvSpPr txBox="1"/>
            <p:nvPr/>
          </p:nvSpPr>
          <p:spPr>
            <a:xfrm>
              <a:off x="2444937" y="366795"/>
              <a:ext cx="76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(Why?)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C28B53-EB51-44C2-B000-48996836B1EA}"/>
                </a:ext>
              </a:extLst>
            </p:cNvPr>
            <p:cNvSpPr txBox="1"/>
            <p:nvPr/>
          </p:nvSpPr>
          <p:spPr>
            <a:xfrm>
              <a:off x="1211657" y="318059"/>
              <a:ext cx="1579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왜</a:t>
              </a:r>
              <a:r>
                <a:rPr lang="en-US" altLang="ko-KR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만드는가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5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>
            <a:extLst>
              <a:ext uri="{FF2B5EF4-FFF2-40B4-BE49-F238E27FC236}">
                <a16:creationId xmlns:a16="http://schemas.microsoft.com/office/drawing/2014/main" id="{0841606C-E6E7-4BD3-AB43-FE957A166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76116"/>
            <a:ext cx="742947" cy="742947"/>
          </a:xfrm>
          <a:prstGeom prst="rect">
            <a:avLst/>
          </a:prstGeom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0919E469-467A-4ABF-B7C7-BAB46138C0B6}"/>
              </a:ext>
            </a:extLst>
          </p:cNvPr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C35CC26B-CBBC-4AF1-A992-AE2F2631615D}"/>
                </a:ext>
              </a:extLst>
            </p:cNvPr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97C50178-4ABD-4650-902A-80C662BBE47F}"/>
                  </a:ext>
                </a:extLst>
              </p:cNvPr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ight Triangle 17">
                <a:extLst>
                  <a:ext uri="{FF2B5EF4-FFF2-40B4-BE49-F238E27FC236}">
                    <a16:creationId xmlns:a16="http://schemas.microsoft.com/office/drawing/2014/main" id="{FA7A944B-E070-439D-8489-95CAE54ED740}"/>
                  </a:ext>
                </a:extLst>
              </p:cNvPr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solidFill>
                <a:srgbClr val="EFC9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Straight Connector 32">
              <a:extLst>
                <a:ext uri="{FF2B5EF4-FFF2-40B4-BE49-F238E27FC236}">
                  <a16:creationId xmlns:a16="http://schemas.microsoft.com/office/drawing/2014/main" id="{CD1AF92B-EB54-4DE3-8FCB-BBA7DD084D71}"/>
                </a:ext>
              </a:extLst>
            </p:cNvPr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ln w="28575">
              <a:solidFill>
                <a:srgbClr val="EF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B7FE01AC-35BD-4995-95B7-78A50E71E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/>
          <a:stretch/>
        </p:blipFill>
        <p:spPr>
          <a:xfrm>
            <a:off x="361950" y="1182883"/>
            <a:ext cx="11351851" cy="5553478"/>
          </a:xfrm>
          <a:prstGeom prst="rect">
            <a:avLst/>
          </a:prstGeom>
        </p:spPr>
      </p:pic>
      <p:grpSp>
        <p:nvGrpSpPr>
          <p:cNvPr id="12" name="Group 3">
            <a:extLst>
              <a:ext uri="{FF2B5EF4-FFF2-40B4-BE49-F238E27FC236}">
                <a16:creationId xmlns:a16="http://schemas.microsoft.com/office/drawing/2014/main" id="{E84B9342-E21C-4713-840B-3F3FDCA0771B}"/>
              </a:ext>
            </a:extLst>
          </p:cNvPr>
          <p:cNvGrpSpPr/>
          <p:nvPr/>
        </p:nvGrpSpPr>
        <p:grpSpPr>
          <a:xfrm>
            <a:off x="1204536" y="318059"/>
            <a:ext cx="3499023" cy="1015663"/>
            <a:chOff x="1211657" y="318059"/>
            <a:chExt cx="1994672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FBE2F4-7A4B-4F91-AF9A-09D98C2AC40A}"/>
                </a:ext>
              </a:extLst>
            </p:cNvPr>
            <p:cNvSpPr txBox="1"/>
            <p:nvPr/>
          </p:nvSpPr>
          <p:spPr>
            <a:xfrm>
              <a:off x="2444937" y="366795"/>
              <a:ext cx="76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(Why?)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EEB12-4CBD-4869-8BEA-66B6D11100F7}"/>
                </a:ext>
              </a:extLst>
            </p:cNvPr>
            <p:cNvSpPr txBox="1"/>
            <p:nvPr/>
          </p:nvSpPr>
          <p:spPr>
            <a:xfrm>
              <a:off x="1211657" y="318059"/>
              <a:ext cx="1579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왜</a:t>
              </a:r>
              <a:r>
                <a:rPr lang="en-US" altLang="ko-KR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만드는가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98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9" name="Group 18"/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" y="263740"/>
            <a:ext cx="762934" cy="762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7AC1EC-7672-4CB4-A2B4-3E72966C877A}"/>
              </a:ext>
            </a:extLst>
          </p:cNvPr>
          <p:cNvSpPr/>
          <p:nvPr/>
        </p:nvSpPr>
        <p:spPr>
          <a:xfrm>
            <a:off x="336021" y="1150013"/>
            <a:ext cx="11371839" cy="5529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780FE2-89FD-4BD5-82FC-0B2E80FE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6" y="2318921"/>
            <a:ext cx="1790700" cy="2600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6140CB-5E1F-4C9D-A712-2200E2CBC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915"/>
          <a:stretch/>
        </p:blipFill>
        <p:spPr>
          <a:xfrm>
            <a:off x="4060535" y="1369216"/>
            <a:ext cx="1882419" cy="13387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E2CB31-014D-4D3D-AD26-A3BC6B6478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94"/>
          <a:stretch/>
        </p:blipFill>
        <p:spPr>
          <a:xfrm>
            <a:off x="8316500" y="2550695"/>
            <a:ext cx="1068941" cy="2276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40AA8A-3750-4C75-AD93-BD05E056A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7332" y="2985670"/>
            <a:ext cx="1514475" cy="1266825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2E36B3B-23A3-4671-ABCE-5DC5D03149A7}"/>
              </a:ext>
            </a:extLst>
          </p:cNvPr>
          <p:cNvSpPr/>
          <p:nvPr/>
        </p:nvSpPr>
        <p:spPr>
          <a:xfrm rot="20081254">
            <a:off x="3094501" y="2244885"/>
            <a:ext cx="969102" cy="65899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AD5007E-51E9-49AF-BF4D-5CE5F6698827}"/>
              </a:ext>
            </a:extLst>
          </p:cNvPr>
          <p:cNvSpPr/>
          <p:nvPr/>
        </p:nvSpPr>
        <p:spPr>
          <a:xfrm rot="2321218">
            <a:off x="7359563" y="2244886"/>
            <a:ext cx="969102" cy="65899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706FB7F-F998-42D1-9CAF-5A2121A5E13E}"/>
              </a:ext>
            </a:extLst>
          </p:cNvPr>
          <p:cNvSpPr/>
          <p:nvPr/>
        </p:nvSpPr>
        <p:spPr>
          <a:xfrm>
            <a:off x="9550436" y="3202703"/>
            <a:ext cx="664143" cy="71227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0C9119-45E6-4972-AA61-B0EAB9273A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50" r="-1"/>
          <a:stretch/>
        </p:blipFill>
        <p:spPr>
          <a:xfrm>
            <a:off x="4494955" y="4439452"/>
            <a:ext cx="2219810" cy="1790700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0B3FE0D-2EF5-4D61-8985-139465568A83}"/>
              </a:ext>
            </a:extLst>
          </p:cNvPr>
          <p:cNvSpPr/>
          <p:nvPr/>
        </p:nvSpPr>
        <p:spPr>
          <a:xfrm rot="8682697">
            <a:off x="6918688" y="5005306"/>
            <a:ext cx="969102" cy="65899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C5B3EDB5-2F09-436A-AFF5-7CD6229EC006}"/>
              </a:ext>
            </a:extLst>
          </p:cNvPr>
          <p:cNvGrpSpPr/>
          <p:nvPr/>
        </p:nvGrpSpPr>
        <p:grpSpPr>
          <a:xfrm>
            <a:off x="1204536" y="318059"/>
            <a:ext cx="4311042" cy="1015663"/>
            <a:chOff x="1211657" y="318059"/>
            <a:chExt cx="2457577" cy="10156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740C62-BD56-4D8D-9BEC-A5FB8F8AEB2F}"/>
                </a:ext>
              </a:extLst>
            </p:cNvPr>
            <p:cNvSpPr txBox="1"/>
            <p:nvPr/>
          </p:nvSpPr>
          <p:spPr>
            <a:xfrm>
              <a:off x="2235272" y="355705"/>
              <a:ext cx="1433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(How to work)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2C418C-8372-421C-8B4C-7C1C656549C6}"/>
                </a:ext>
              </a:extLst>
            </p:cNvPr>
            <p:cNvSpPr txBox="1"/>
            <p:nvPr/>
          </p:nvSpPr>
          <p:spPr>
            <a:xfrm>
              <a:off x="1211657" y="318059"/>
              <a:ext cx="1579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작품 소개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7FBD11C4-CCDD-4BD2-946B-425061477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2954" y="1653297"/>
            <a:ext cx="975279" cy="9681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sp>
        <p:nvSpPr>
          <p:cNvPr id="40" name="더하기 기호 39">
            <a:extLst>
              <a:ext uri="{FF2B5EF4-FFF2-40B4-BE49-F238E27FC236}">
                <a16:creationId xmlns:a16="http://schemas.microsoft.com/office/drawing/2014/main" id="{C5E45185-9669-457A-9704-4FCA1B34359A}"/>
              </a:ext>
            </a:extLst>
          </p:cNvPr>
          <p:cNvSpPr/>
          <p:nvPr/>
        </p:nvSpPr>
        <p:spPr>
          <a:xfrm>
            <a:off x="5763928" y="1797317"/>
            <a:ext cx="664143" cy="71227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solidFill>
            <a:srgbClr val="2D8A8E"/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9" name="Group 18"/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grpFill/>
            <a:ln w="28575">
              <a:solidFill>
                <a:srgbClr val="2D8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69103"/>
            <a:ext cx="755632" cy="755632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1946F9C-9507-4FF8-80EA-152E4B123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47" y="1378760"/>
            <a:ext cx="2365829" cy="2365829"/>
          </a:xfrm>
          <a:prstGeom prst="rect">
            <a:avLst/>
          </a:prstGeom>
        </p:spPr>
      </p:pic>
      <p:pic>
        <p:nvPicPr>
          <p:cNvPr id="7" name="그림 6" descr="원격이(가) 표시된 사진&#10;&#10;자동 생성된 설명">
            <a:extLst>
              <a:ext uri="{FF2B5EF4-FFF2-40B4-BE49-F238E27FC236}">
                <a16:creationId xmlns:a16="http://schemas.microsoft.com/office/drawing/2014/main" id="{7E570796-FE2C-4BE6-A9D8-5197DE6F7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26" y="1333722"/>
            <a:ext cx="1984468" cy="1944203"/>
          </a:xfrm>
          <a:prstGeom prst="rect">
            <a:avLst/>
          </a:prstGeom>
        </p:spPr>
      </p:pic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id="{A0DED14F-5862-402D-90AA-560058189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81" y="4051907"/>
            <a:ext cx="2725963" cy="2725963"/>
          </a:xfrm>
          <a:prstGeom prst="rect">
            <a:avLst/>
          </a:prstGeom>
        </p:spPr>
      </p:pic>
      <p:pic>
        <p:nvPicPr>
          <p:cNvPr id="12" name="그림 11" descr="실내, 전자기기이(가) 표시된 사진&#10;&#10;자동 생성된 설명">
            <a:extLst>
              <a:ext uri="{FF2B5EF4-FFF2-40B4-BE49-F238E27FC236}">
                <a16:creationId xmlns:a16="http://schemas.microsoft.com/office/drawing/2014/main" id="{2F784340-9834-4B08-A561-2F962D5DE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69" y="4051907"/>
            <a:ext cx="2495944" cy="2466406"/>
          </a:xfrm>
          <a:prstGeom prst="rect">
            <a:avLst/>
          </a:prstGeom>
        </p:spPr>
      </p:pic>
      <p:grpSp>
        <p:nvGrpSpPr>
          <p:cNvPr id="17" name="Group 3">
            <a:extLst>
              <a:ext uri="{FF2B5EF4-FFF2-40B4-BE49-F238E27FC236}">
                <a16:creationId xmlns:a16="http://schemas.microsoft.com/office/drawing/2014/main" id="{E6DFDA05-89BE-4B4C-A405-D2E0C2CD759C}"/>
              </a:ext>
            </a:extLst>
          </p:cNvPr>
          <p:cNvGrpSpPr/>
          <p:nvPr/>
        </p:nvGrpSpPr>
        <p:grpSpPr>
          <a:xfrm>
            <a:off x="1204536" y="318059"/>
            <a:ext cx="4433730" cy="1015663"/>
            <a:chOff x="1211657" y="318059"/>
            <a:chExt cx="2527517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048A0F-09E9-4B0F-817C-FB74615D5DC0}"/>
                </a:ext>
              </a:extLst>
            </p:cNvPr>
            <p:cNvSpPr txBox="1"/>
            <p:nvPr/>
          </p:nvSpPr>
          <p:spPr>
            <a:xfrm>
              <a:off x="2243986" y="360141"/>
              <a:ext cx="1495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(How to make)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A6D71A-E6C7-423C-AA6A-567E79D58B42}"/>
                </a:ext>
              </a:extLst>
            </p:cNvPr>
            <p:cNvSpPr txBox="1"/>
            <p:nvPr/>
          </p:nvSpPr>
          <p:spPr>
            <a:xfrm>
              <a:off x="1211657" y="318059"/>
              <a:ext cx="1579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구성 부품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6C614E-60EF-4F5A-9312-ED9DDB0DD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766" y="2661879"/>
            <a:ext cx="1984468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0669A13D-1306-4C02-8C0C-C770EF9BA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" y="265766"/>
            <a:ext cx="762934" cy="762934"/>
          </a:xfrm>
          <a:prstGeom prst="rect">
            <a:avLst/>
          </a:prstGeom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1FE6DBC6-E000-4C95-94F6-8FF74C19AA76}"/>
              </a:ext>
            </a:extLst>
          </p:cNvPr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solidFill>
            <a:srgbClr val="E2793F"/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D5B9A3C5-C7EE-4208-A0BC-0CA860C87C54}"/>
                </a:ext>
              </a:extLst>
            </p:cNvPr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  <a:grpFill/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9178872D-EFB1-4EEC-B6AB-6906785B936D}"/>
                  </a:ext>
                </a:extLst>
              </p:cNvPr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ight Triangle 17">
                <a:extLst>
                  <a:ext uri="{FF2B5EF4-FFF2-40B4-BE49-F238E27FC236}">
                    <a16:creationId xmlns:a16="http://schemas.microsoft.com/office/drawing/2014/main" id="{092BCAB6-4B4C-444B-BA7F-B02A9F7D59E9}"/>
                  </a:ext>
                </a:extLst>
              </p:cNvPr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Straight Connector 32">
              <a:extLst>
                <a:ext uri="{FF2B5EF4-FFF2-40B4-BE49-F238E27FC236}">
                  <a16:creationId xmlns:a16="http://schemas.microsoft.com/office/drawing/2014/main" id="{2DF17701-1129-4B7E-8F6E-810085DC24EB}"/>
                </a:ext>
              </a:extLst>
            </p:cNvPr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grpFill/>
            <a:ln w="28575">
              <a:solidFill>
                <a:srgbClr val="E279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BBE6260-49BB-4F4F-AFAE-041DAF8FC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9" y="1441511"/>
            <a:ext cx="1779037" cy="19072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529141-6CE3-4E07-A600-89A561FA4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164" y="1869314"/>
            <a:ext cx="2863671" cy="17349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9198CB-0E59-4CD1-8DD5-CE205E252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96" y="4752235"/>
            <a:ext cx="2085702" cy="1907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8E3DE1-8217-48C0-8A3C-894A43AB3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235" y="4948644"/>
            <a:ext cx="4695825" cy="1514475"/>
          </a:xfrm>
          <a:prstGeom prst="rect">
            <a:avLst/>
          </a:prstGeom>
        </p:spPr>
      </p:pic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AE21054C-FE0C-4CCE-BA25-2260A3D1D085}"/>
              </a:ext>
            </a:extLst>
          </p:cNvPr>
          <p:cNvSpPr/>
          <p:nvPr/>
        </p:nvSpPr>
        <p:spPr>
          <a:xfrm>
            <a:off x="1104896" y="3799002"/>
            <a:ext cx="1039528" cy="1022684"/>
          </a:xfrm>
          <a:prstGeom prst="mathPl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70E51580-D1F2-4836-9BC6-E3E9E5A26ED1}"/>
              </a:ext>
            </a:extLst>
          </p:cNvPr>
          <p:cNvSpPr/>
          <p:nvPr/>
        </p:nvSpPr>
        <p:spPr>
          <a:xfrm>
            <a:off x="5576235" y="3799002"/>
            <a:ext cx="1039528" cy="1022684"/>
          </a:xfrm>
          <a:prstGeom prst="mathPl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0909060A-6905-424A-BDCB-9CF23A423CDA}"/>
              </a:ext>
            </a:extLst>
          </p:cNvPr>
          <p:cNvGrpSpPr/>
          <p:nvPr/>
        </p:nvGrpSpPr>
        <p:grpSpPr>
          <a:xfrm>
            <a:off x="1204536" y="318059"/>
            <a:ext cx="5479971" cy="1015663"/>
            <a:chOff x="1211657" y="318059"/>
            <a:chExt cx="3123943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9EF0E-D189-4AE1-AF66-32296C0276F1}"/>
                </a:ext>
              </a:extLst>
            </p:cNvPr>
            <p:cNvSpPr txBox="1"/>
            <p:nvPr/>
          </p:nvSpPr>
          <p:spPr>
            <a:xfrm>
              <a:off x="2834930" y="341134"/>
              <a:ext cx="150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(How</a:t>
              </a:r>
              <a:r>
                <a: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to</a:t>
              </a:r>
              <a:r>
                <a: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work)</a:t>
              </a:r>
              <a:endParaRPr lang="ko-KR" altLang="en-US" sz="2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2A604-DE45-49C4-8F28-31A72B4DA062}"/>
                </a:ext>
              </a:extLst>
            </p:cNvPr>
            <p:cNvSpPr txBox="1"/>
            <p:nvPr/>
          </p:nvSpPr>
          <p:spPr>
            <a:xfrm>
              <a:off x="1211657" y="318059"/>
              <a:ext cx="1876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어떻게 동작하나 </a:t>
              </a:r>
              <a:endPara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1D3582A-5F17-4C53-90DA-FA48BC36C8D0}"/>
              </a:ext>
            </a:extLst>
          </p:cNvPr>
          <p:cNvSpPr/>
          <p:nvPr/>
        </p:nvSpPr>
        <p:spPr>
          <a:xfrm>
            <a:off x="2971800" y="2314141"/>
            <a:ext cx="1100719" cy="554490"/>
          </a:xfrm>
          <a:prstGeom prst="rightArrow">
            <a:avLst/>
          </a:prstGeom>
          <a:solidFill>
            <a:srgbClr val="BF9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ACBD09E-5972-45AB-A0EF-062964C0E797}"/>
              </a:ext>
            </a:extLst>
          </p:cNvPr>
          <p:cNvSpPr/>
          <p:nvPr/>
        </p:nvSpPr>
        <p:spPr>
          <a:xfrm>
            <a:off x="8269332" y="2182301"/>
            <a:ext cx="1100719" cy="554490"/>
          </a:xfrm>
          <a:prstGeom prst="rightArrow">
            <a:avLst/>
          </a:prstGeom>
          <a:solidFill>
            <a:srgbClr val="BF9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B80899-B116-4C42-91FA-00BB081E6E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35" y="1327231"/>
            <a:ext cx="2233136" cy="27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실종 사고 예방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외부에서 알림을 받을 수 있는 편의성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 요양병원에서 사용가능 기대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D6B40F50-E069-4FD5-B28B-E86713D51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" y="265766"/>
            <a:ext cx="762934" cy="762934"/>
          </a:xfrm>
          <a:prstGeom prst="rect">
            <a:avLst/>
          </a:prstGeom>
        </p:spPr>
      </p:pic>
      <p:grpSp>
        <p:nvGrpSpPr>
          <p:cNvPr id="5" name="Group 33">
            <a:extLst>
              <a:ext uri="{FF2B5EF4-FFF2-40B4-BE49-F238E27FC236}">
                <a16:creationId xmlns:a16="http://schemas.microsoft.com/office/drawing/2014/main" id="{387077FC-C670-4392-8AEA-AC4BDC8DAD4D}"/>
              </a:ext>
            </a:extLst>
          </p:cNvPr>
          <p:cNvGrpSpPr/>
          <p:nvPr/>
        </p:nvGrpSpPr>
        <p:grpSpPr>
          <a:xfrm>
            <a:off x="1104897" y="299103"/>
            <a:ext cx="10608904" cy="692209"/>
            <a:chOff x="1104897" y="299103"/>
            <a:chExt cx="10608904" cy="692209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D7363323-ADF3-491E-A398-1F7E7ABD6B13}"/>
                </a:ext>
              </a:extLst>
            </p:cNvPr>
            <p:cNvGrpSpPr/>
            <p:nvPr/>
          </p:nvGrpSpPr>
          <p:grpSpPr>
            <a:xfrm>
              <a:off x="1104897" y="299103"/>
              <a:ext cx="7583787" cy="692209"/>
              <a:chOff x="2734653" y="2401368"/>
              <a:chExt cx="5486400" cy="1230595"/>
            </a:xfrm>
            <a:grpFill/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EA20003D-3E6A-4846-8F79-0F39FA740A3C}"/>
                  </a:ext>
                </a:extLst>
              </p:cNvPr>
              <p:cNvSpPr/>
              <p:nvPr/>
            </p:nvSpPr>
            <p:spPr>
              <a:xfrm>
                <a:off x="2734653" y="2401368"/>
                <a:ext cx="4879649" cy="12305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ight Triangle 17">
                <a:extLst>
                  <a:ext uri="{FF2B5EF4-FFF2-40B4-BE49-F238E27FC236}">
                    <a16:creationId xmlns:a16="http://schemas.microsoft.com/office/drawing/2014/main" id="{ADDB9792-7311-4256-9F62-22A36A5C9D4C}"/>
                  </a:ext>
                </a:extLst>
              </p:cNvPr>
              <p:cNvSpPr/>
              <p:nvPr/>
            </p:nvSpPr>
            <p:spPr>
              <a:xfrm>
                <a:off x="7614303" y="2401368"/>
                <a:ext cx="606750" cy="123059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Straight Connector 32">
              <a:extLst>
                <a:ext uri="{FF2B5EF4-FFF2-40B4-BE49-F238E27FC236}">
                  <a16:creationId xmlns:a16="http://schemas.microsoft.com/office/drawing/2014/main" id="{5DF79EAB-5CA4-427B-A45A-E9407C9386F9}"/>
                </a:ext>
              </a:extLst>
            </p:cNvPr>
            <p:cNvCxnSpPr/>
            <p:nvPr/>
          </p:nvCxnSpPr>
          <p:spPr>
            <a:xfrm flipV="1">
              <a:off x="8620060" y="965200"/>
              <a:ext cx="3093741" cy="5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445FCA7-FE63-4577-8C6A-3FE22EE1DC35}"/>
              </a:ext>
            </a:extLst>
          </p:cNvPr>
          <p:cNvSpPr txBox="1"/>
          <p:nvPr/>
        </p:nvSpPr>
        <p:spPr>
          <a:xfrm>
            <a:off x="1204536" y="318059"/>
            <a:ext cx="3291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기대효과</a:t>
            </a:r>
            <a:endParaRPr lang="en-US" altLang="ko-KR" sz="3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8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3900</TotalTime>
  <Words>334</Words>
  <Application>Microsoft Office PowerPoint</Application>
  <PresentationFormat>와이드스크린</PresentationFormat>
  <Paragraphs>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Office Theme</vt:lpstr>
      <vt:lpstr>치매환자 무단외출 알림이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이 범석</cp:lastModifiedBy>
  <cp:revision>308</cp:revision>
  <dcterms:created xsi:type="dcterms:W3CDTF">2016-07-06T02:52:39Z</dcterms:created>
  <dcterms:modified xsi:type="dcterms:W3CDTF">2021-12-04T14:47:35Z</dcterms:modified>
</cp:coreProperties>
</file>