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448" r:id="rId2"/>
    <p:sldId id="301" r:id="rId3"/>
    <p:sldId id="2462" r:id="rId4"/>
    <p:sldId id="2463" r:id="rId5"/>
    <p:sldId id="256" r:id="rId6"/>
    <p:sldId id="2459" r:id="rId7"/>
    <p:sldId id="2467" r:id="rId8"/>
    <p:sldId id="2468" r:id="rId9"/>
    <p:sldId id="2469" r:id="rId10"/>
    <p:sldId id="2470" r:id="rId11"/>
    <p:sldId id="2471" r:id="rId12"/>
    <p:sldId id="2472" r:id="rId13"/>
    <p:sldId id="24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94C"/>
    <a:srgbClr val="A3D9DB"/>
    <a:srgbClr val="4167A2"/>
    <a:srgbClr val="539D9E"/>
    <a:srgbClr val="2D8A8E"/>
    <a:srgbClr val="0033CC"/>
    <a:srgbClr val="C0D9D5"/>
    <a:srgbClr val="C02A35"/>
    <a:srgbClr val="E27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3767" autoAdjust="0"/>
  </p:normalViewPr>
  <p:slideViewPr>
    <p:cSldViewPr snapToGrid="0">
      <p:cViewPr varScale="1">
        <p:scale>
          <a:sx n="112" d="100"/>
          <a:sy n="112" d="100"/>
        </p:scale>
        <p:origin x="66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82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범석" userId="bacd9be55e9c4c0c" providerId="LiveId" clId="{BE9DE5CF-B46B-403E-A7B3-1BBF02628965}"/>
    <pc:docChg chg="undo custSel addSld delSld modSld">
      <pc:chgData name="이 범석" userId="bacd9be55e9c4c0c" providerId="LiveId" clId="{BE9DE5CF-B46B-403E-A7B3-1BBF02628965}" dt="2021-12-06T12:53:03.167" v="219" actId="20577"/>
      <pc:docMkLst>
        <pc:docMk/>
      </pc:docMkLst>
      <pc:sldChg chg="add del">
        <pc:chgData name="이 범석" userId="bacd9be55e9c4c0c" providerId="LiveId" clId="{BE9DE5CF-B46B-403E-A7B3-1BBF02628965}" dt="2021-12-04T14:46:43.947" v="18"/>
        <pc:sldMkLst>
          <pc:docMk/>
          <pc:sldMk cId="3927832306" sldId="2448"/>
        </pc:sldMkLst>
      </pc:sldChg>
      <pc:sldChg chg="delSp modSp">
        <pc:chgData name="이 범석" userId="bacd9be55e9c4c0c" providerId="LiveId" clId="{BE9DE5CF-B46B-403E-A7B3-1BBF02628965}" dt="2021-11-30T13:15:38.717" v="1" actId="1076"/>
        <pc:sldMkLst>
          <pc:docMk/>
          <pc:sldMk cId="2454785514" sldId="2461"/>
        </pc:sldMkLst>
        <pc:picChg chg="mod">
          <ac:chgData name="이 범석" userId="bacd9be55e9c4c0c" providerId="LiveId" clId="{BE9DE5CF-B46B-403E-A7B3-1BBF02628965}" dt="2021-11-30T13:15:38.717" v="1" actId="1076"/>
          <ac:picMkLst>
            <pc:docMk/>
            <pc:sldMk cId="2454785514" sldId="2461"/>
            <ac:picMk id="5121" creationId="{F938AE62-B652-4B38-9553-CCA748A57B6A}"/>
          </ac:picMkLst>
        </pc:picChg>
        <pc:picChg chg="del">
          <ac:chgData name="이 범석" userId="bacd9be55e9c4c0c" providerId="LiveId" clId="{BE9DE5CF-B46B-403E-A7B3-1BBF02628965}" dt="2021-11-30T13:15:34.018" v="0" actId="478"/>
          <ac:picMkLst>
            <pc:docMk/>
            <pc:sldMk cId="2454785514" sldId="2461"/>
            <ac:picMk id="5123" creationId="{8694006D-E6EF-48E3-ACED-03BBE3221DA3}"/>
          </ac:picMkLst>
        </pc:picChg>
      </pc:sldChg>
      <pc:sldChg chg="modSp mod">
        <pc:chgData name="이 범석" userId="bacd9be55e9c4c0c" providerId="LiveId" clId="{BE9DE5CF-B46B-403E-A7B3-1BBF02628965}" dt="2021-12-06T12:53:03.167" v="219" actId="20577"/>
        <pc:sldMkLst>
          <pc:docMk/>
          <pc:sldMk cId="3191418878" sldId="2463"/>
        </pc:sldMkLst>
        <pc:spChg chg="mod">
          <ac:chgData name="이 범석" userId="bacd9be55e9c4c0c" providerId="LiveId" clId="{BE9DE5CF-B46B-403E-A7B3-1BBF02628965}" dt="2021-12-06T12:53:03.167" v="219" actId="20577"/>
          <ac:spMkLst>
            <pc:docMk/>
            <pc:sldMk cId="3191418878" sldId="2463"/>
            <ac:spMk id="5" creationId="{1F91B8ED-561E-4EC1-9FCE-4DFCD6D657C3}"/>
          </ac:spMkLst>
        </pc:spChg>
      </pc:sldChg>
      <pc:sldChg chg="modSp mod">
        <pc:chgData name="이 범석" userId="bacd9be55e9c4c0c" providerId="LiveId" clId="{BE9DE5CF-B46B-403E-A7B3-1BBF02628965}" dt="2021-12-06T12:32:06.291" v="37" actId="20577"/>
        <pc:sldMkLst>
          <pc:docMk/>
          <pc:sldMk cId="2616645883" sldId="2468"/>
        </pc:sldMkLst>
        <pc:spChg chg="mod">
          <ac:chgData name="이 범석" userId="bacd9be55e9c4c0c" providerId="LiveId" clId="{BE9DE5CF-B46B-403E-A7B3-1BBF02628965}" dt="2021-12-06T12:26:51.087" v="20" actId="1076"/>
          <ac:spMkLst>
            <pc:docMk/>
            <pc:sldMk cId="2616645883" sldId="2468"/>
            <ac:spMk id="9" creationId="{372496CA-75F2-485C-B03F-8BF6CB5D539F}"/>
          </ac:spMkLst>
        </pc:spChg>
        <pc:spChg chg="mod">
          <ac:chgData name="이 범석" userId="bacd9be55e9c4c0c" providerId="LiveId" clId="{BE9DE5CF-B46B-403E-A7B3-1BBF02628965}" dt="2021-12-06T12:32:06.291" v="37" actId="20577"/>
          <ac:spMkLst>
            <pc:docMk/>
            <pc:sldMk cId="2616645883" sldId="2468"/>
            <ac:spMk id="12" creationId="{08413F00-2B9D-4BF7-90AB-69BBB34045AD}"/>
          </ac:spMkLst>
        </pc:spChg>
      </pc:sldChg>
      <pc:sldChg chg="addSp delSp modSp mod">
        <pc:chgData name="이 범석" userId="bacd9be55e9c4c0c" providerId="LiveId" clId="{BE9DE5CF-B46B-403E-A7B3-1BBF02628965}" dt="2021-12-06T12:38:50.427" v="44" actId="1076"/>
        <pc:sldMkLst>
          <pc:docMk/>
          <pc:sldMk cId="1104094764" sldId="2469"/>
        </pc:sldMkLst>
        <pc:picChg chg="add mod">
          <ac:chgData name="이 범석" userId="bacd9be55e9c4c0c" providerId="LiveId" clId="{BE9DE5CF-B46B-403E-A7B3-1BBF02628965}" dt="2021-12-06T12:38:50.427" v="44" actId="1076"/>
          <ac:picMkLst>
            <pc:docMk/>
            <pc:sldMk cId="1104094764" sldId="2469"/>
            <ac:picMk id="7" creationId="{86344463-47C1-4FA2-91BF-99DBB2D5DA0C}"/>
          </ac:picMkLst>
        </pc:picChg>
        <pc:picChg chg="del">
          <ac:chgData name="이 범석" userId="bacd9be55e9c4c0c" providerId="LiveId" clId="{BE9DE5CF-B46B-403E-A7B3-1BBF02628965}" dt="2021-12-06T12:38:35.104" v="38" actId="478"/>
          <ac:picMkLst>
            <pc:docMk/>
            <pc:sldMk cId="1104094764" sldId="2469"/>
            <ac:picMk id="2049" creationId="{5DBB551F-1BEF-45B1-99C2-B8EEE12767FC}"/>
          </ac:picMkLst>
        </pc:picChg>
      </pc:sldChg>
      <pc:sldChg chg="addSp delSp modSp mod">
        <pc:chgData name="이 범석" userId="bacd9be55e9c4c0c" providerId="LiveId" clId="{BE9DE5CF-B46B-403E-A7B3-1BBF02628965}" dt="2021-12-06T12:42:31.686" v="75" actId="20577"/>
        <pc:sldMkLst>
          <pc:docMk/>
          <pc:sldMk cId="3563102675" sldId="2470"/>
        </pc:sldMkLst>
        <pc:spChg chg="mod">
          <ac:chgData name="이 범석" userId="bacd9be55e9c4c0c" providerId="LiveId" clId="{BE9DE5CF-B46B-403E-A7B3-1BBF02628965}" dt="2021-12-06T12:42:31.686" v="75" actId="20577"/>
          <ac:spMkLst>
            <pc:docMk/>
            <pc:sldMk cId="3563102675" sldId="2470"/>
            <ac:spMk id="8" creationId="{3DAD3376-2D8C-45E8-877B-D29D9BFC2D11}"/>
          </ac:spMkLst>
        </pc:spChg>
        <pc:picChg chg="add mod">
          <ac:chgData name="이 범석" userId="bacd9be55e9c4c0c" providerId="LiveId" clId="{BE9DE5CF-B46B-403E-A7B3-1BBF02628965}" dt="2021-11-30T13:17:06.995" v="16" actId="14100"/>
          <ac:picMkLst>
            <pc:docMk/>
            <pc:sldMk cId="3563102675" sldId="2470"/>
            <ac:picMk id="7" creationId="{5913902B-97E9-4C53-B62F-8DBFA21F4AD4}"/>
          </ac:picMkLst>
        </pc:picChg>
        <pc:picChg chg="del mod">
          <ac:chgData name="이 범석" userId="bacd9be55e9c4c0c" providerId="LiveId" clId="{BE9DE5CF-B46B-403E-A7B3-1BBF02628965}" dt="2021-11-30T13:16:43.308" v="8" actId="478"/>
          <ac:picMkLst>
            <pc:docMk/>
            <pc:sldMk cId="3563102675" sldId="2470"/>
            <ac:picMk id="3073" creationId="{00A20189-2FF0-4915-95AC-43861B51F15E}"/>
          </ac:picMkLst>
        </pc:picChg>
      </pc:sldChg>
      <pc:sldChg chg="modSp mod">
        <pc:chgData name="이 범석" userId="bacd9be55e9c4c0c" providerId="LiveId" clId="{BE9DE5CF-B46B-403E-A7B3-1BBF02628965}" dt="2021-12-06T12:48:12.696" v="198" actId="1076"/>
        <pc:sldMkLst>
          <pc:docMk/>
          <pc:sldMk cId="3253990803" sldId="2471"/>
        </pc:sldMkLst>
        <pc:spChg chg="mod">
          <ac:chgData name="이 범석" userId="bacd9be55e9c4c0c" providerId="LiveId" clId="{BE9DE5CF-B46B-403E-A7B3-1BBF02628965}" dt="2021-12-06T12:48:12.696" v="198" actId="1076"/>
          <ac:spMkLst>
            <pc:docMk/>
            <pc:sldMk cId="3253990803" sldId="2471"/>
            <ac:spMk id="11" creationId="{917E6D71-E21F-41D6-B096-EAC36F30BE2C}"/>
          </ac:spMkLst>
        </pc:spChg>
      </pc:sldChg>
      <pc:sldChg chg="addSp delSp modSp add mod">
        <pc:chgData name="이 범석" userId="bacd9be55e9c4c0c" providerId="LiveId" clId="{BE9DE5CF-B46B-403E-A7B3-1BBF02628965}" dt="2021-12-06T12:48:33.840" v="206" actId="313"/>
        <pc:sldMkLst>
          <pc:docMk/>
          <pc:sldMk cId="2100031955" sldId="2472"/>
        </pc:sldMkLst>
        <pc:spChg chg="mod">
          <ac:chgData name="이 범석" userId="bacd9be55e9c4c0c" providerId="LiveId" clId="{BE9DE5CF-B46B-403E-A7B3-1BBF02628965}" dt="2021-12-06T12:48:33.840" v="206" actId="313"/>
          <ac:spMkLst>
            <pc:docMk/>
            <pc:sldMk cId="2100031955" sldId="2472"/>
            <ac:spMk id="11" creationId="{917E6D71-E21F-41D6-B096-EAC36F30BE2C}"/>
          </ac:spMkLst>
        </pc:spChg>
        <pc:picChg chg="add mod">
          <ac:chgData name="이 범석" userId="bacd9be55e9c4c0c" providerId="LiveId" clId="{BE9DE5CF-B46B-403E-A7B3-1BBF02628965}" dt="2021-12-06T12:46:18.185" v="83" actId="14100"/>
          <ac:picMkLst>
            <pc:docMk/>
            <pc:sldMk cId="2100031955" sldId="2472"/>
            <ac:picMk id="7" creationId="{4E73B684-E9A1-4E77-BD68-3BE49A56E105}"/>
          </ac:picMkLst>
        </pc:picChg>
        <pc:picChg chg="del">
          <ac:chgData name="이 범석" userId="bacd9be55e9c4c0c" providerId="LiveId" clId="{BE9DE5CF-B46B-403E-A7B3-1BBF02628965}" dt="2021-12-06T12:46:06.766" v="78" actId="478"/>
          <ac:picMkLst>
            <pc:docMk/>
            <pc:sldMk cId="2100031955" sldId="2472"/>
            <ac:picMk id="4097" creationId="{6F3BBE85-4A2E-461F-A6B1-7BFCA242260C}"/>
          </ac:picMkLst>
        </pc:picChg>
      </pc:sldChg>
      <pc:sldMasterChg chg="delSldLayout">
        <pc:chgData name="이 범석" userId="bacd9be55e9c4c0c" providerId="LiveId" clId="{BE9DE5CF-B46B-403E-A7B3-1BBF02628965}" dt="2021-12-04T14:46:40.596" v="17" actId="47"/>
        <pc:sldMasterMkLst>
          <pc:docMk/>
          <pc:sldMasterMk cId="4127430341" sldId="2147483648"/>
        </pc:sldMasterMkLst>
        <pc:sldLayoutChg chg="del">
          <pc:chgData name="이 범석" userId="bacd9be55e9c4c0c" providerId="LiveId" clId="{BE9DE5CF-B46B-403E-A7B3-1BBF02628965}" dt="2021-12-04T14:46:40.596" v="17" actId="47"/>
          <pc:sldLayoutMkLst>
            <pc:docMk/>
            <pc:sldMasterMk cId="4127430341" sldId="2147483648"/>
            <pc:sldLayoutMk cId="2306867023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C31B2-7725-4D5E-B1BC-4778A1B91950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BEE11-87C0-4D67-8AB0-342F5D93E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1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80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977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21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731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136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6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7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81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23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44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64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23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9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D530-3C6D-45DD-8653-3946E4A58248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8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FCC3-7A1A-404F-B9E1-D0277874F63C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28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D4FF-21F7-431F-8F86-B1FA6FB9E1A7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7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spc="300" noProof="0"/>
              <a:t>연간 보고서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23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4710-8672-4AD7-A4FC-F9B90F721055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5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9B09-8693-4ED6-8855-69DDD3498614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5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7DAF-088F-47D3-947B-FF2B443C52DC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2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FD01-892D-49F9-AD85-E34CEA7A0476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9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07B9-F1EF-4447-9019-832A93C94962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3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D5F0-1878-412A-80E9-B24656092BFF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39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E448-2570-4DEA-80E2-7E4EB07CAE34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96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DDD2-32AD-45B8-B27C-E7905BB3D513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9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3F857-B0F3-453C-9B36-F4ADA5005836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3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 descr="추상 이미지">
            <a:extLst>
              <a:ext uri="{FF2B5EF4-FFF2-40B4-BE49-F238E27FC236}">
                <a16:creationId xmlns:a16="http://schemas.microsoft.com/office/drawing/2014/main" id="{5A70CDD3-8C4D-41EC-9E29-B576F37633E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0" name="제목 8">
            <a:extLst>
              <a:ext uri="{FF2B5EF4-FFF2-40B4-BE49-F238E27FC236}">
                <a16:creationId xmlns:a16="http://schemas.microsoft.com/office/drawing/2014/main" id="{110B918F-911C-48C2-8BA7-D33506E7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2445633"/>
            <a:ext cx="11490325" cy="823913"/>
          </a:xfrm>
        </p:spPr>
        <p:txBody>
          <a:bodyPr rtlCol="0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치매환자 무단외출 알림이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26327D-AE09-4A18-8BB1-8671F6CF9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076" y="3635057"/>
            <a:ext cx="4115157" cy="548688"/>
          </a:xfrm>
          <a:prstGeom prst="rect">
            <a:avLst/>
          </a:prstGeom>
        </p:spPr>
      </p:pic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7A646B7-89EE-454C-BC51-DBD33D65E6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359" y="5922140"/>
            <a:ext cx="5840963" cy="518795"/>
          </a:xfrm>
        </p:spPr>
        <p:txBody>
          <a:bodyPr rtlCol="0"/>
          <a:lstStyle/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지능정보통신공학과　이범석 장민석 윤현희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FFBFCA-13EE-437D-8073-A3F2ADB01E1E}"/>
              </a:ext>
            </a:extLst>
          </p:cNvPr>
          <p:cNvSpPr txBox="1"/>
          <p:nvPr/>
        </p:nvSpPr>
        <p:spPr>
          <a:xfrm>
            <a:off x="327290" y="338256"/>
            <a:ext cx="919212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4000" b="1" dirty="0">
                <a:ln/>
                <a:solidFill>
                  <a:schemeClr val="accent3"/>
                </a:solidFill>
              </a:rPr>
              <a:t>사용법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7E6D71-E21F-41D6-B096-EAC36F30BE2C}"/>
              </a:ext>
            </a:extLst>
          </p:cNvPr>
          <p:cNvSpPr txBox="1"/>
          <p:nvPr/>
        </p:nvSpPr>
        <p:spPr>
          <a:xfrm>
            <a:off x="327290" y="1432076"/>
            <a:ext cx="4555297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2200" b="1" dirty="0">
                <a:ln/>
                <a:solidFill>
                  <a:sysClr val="windowText" lastClr="000000"/>
                </a:solidFill>
              </a:rPr>
              <a:t>4. </a:t>
            </a:r>
            <a:r>
              <a:rPr lang="ko-KR" altLang="en-US" sz="2200" b="1" dirty="0">
                <a:ln/>
                <a:solidFill>
                  <a:sysClr val="windowText" lastClr="000000"/>
                </a:solidFill>
              </a:rPr>
              <a:t>안드로이드 스튜디오에서 만든 어플 실행 후 </a:t>
            </a:r>
            <a:r>
              <a:rPr lang="en-US" altLang="ko-KR" sz="2200" b="1" dirty="0">
                <a:ln/>
                <a:solidFill>
                  <a:sysClr val="windowText" lastClr="000000"/>
                </a:solidFill>
              </a:rPr>
              <a:t>Logcat</a:t>
            </a:r>
            <a:r>
              <a:rPr lang="ko-KR" altLang="en-US" sz="2200" b="1" dirty="0">
                <a:ln/>
                <a:solidFill>
                  <a:sysClr val="windowText" lastClr="000000"/>
                </a:solidFill>
              </a:rPr>
              <a:t>에서 토큰 값 확인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5C72B8-0188-4CF3-9617-27B644B91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408" y="436129"/>
            <a:ext cx="14470188" cy="50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E22372-23BD-4142-98DA-09FA5A923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17709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D3376-2D8C-45E8-877B-D29D9BFC2D11}"/>
              </a:ext>
            </a:extLst>
          </p:cNvPr>
          <p:cNvSpPr txBox="1"/>
          <p:nvPr/>
        </p:nvSpPr>
        <p:spPr>
          <a:xfrm>
            <a:off x="7126020" y="1343696"/>
            <a:ext cx="4555297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2200" b="1" dirty="0">
                <a:ln/>
                <a:solidFill>
                  <a:sysClr val="windowText" lastClr="000000"/>
                </a:solidFill>
              </a:rPr>
              <a:t>5.</a:t>
            </a:r>
            <a:r>
              <a:rPr lang="ko-KR" altLang="en-US" sz="2200" b="1" dirty="0">
                <a:ln/>
                <a:solidFill>
                  <a:sysClr val="windowText" lastClr="000000"/>
                </a:solidFill>
              </a:rPr>
              <a:t> </a:t>
            </a:r>
            <a:r>
              <a:rPr lang="ko-KR" altLang="en-US" sz="2200" b="1" dirty="0" err="1">
                <a:ln/>
                <a:solidFill>
                  <a:sysClr val="windowText" lastClr="000000"/>
                </a:solidFill>
              </a:rPr>
              <a:t>라즈베리파이의</a:t>
            </a:r>
            <a:r>
              <a:rPr lang="ko-KR" altLang="en-US" sz="2200" b="1" dirty="0">
                <a:ln/>
                <a:solidFill>
                  <a:sysClr val="windowText" lastClr="000000"/>
                </a:solidFill>
              </a:rPr>
              <a:t> 파이썬 파일에서 토큰 값 </a:t>
            </a:r>
            <a:r>
              <a:rPr lang="en-US" altLang="ko-KR" sz="2200" b="1" dirty="0" err="1">
                <a:ln/>
                <a:solidFill>
                  <a:sysClr val="windowText" lastClr="000000"/>
                </a:solidFill>
              </a:rPr>
              <a:t>deviceToken</a:t>
            </a:r>
            <a:r>
              <a:rPr lang="ko-KR" altLang="en-US" sz="2200" b="1" dirty="0">
                <a:ln/>
                <a:solidFill>
                  <a:sysClr val="windowText" lastClr="000000"/>
                </a:solidFill>
              </a:rPr>
              <a:t>에 넣어 연동시킴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006856-A676-4526-9AC7-2802548E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259" y="17144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97463008">
            <a:extLst>
              <a:ext uri="{FF2B5EF4-FFF2-40B4-BE49-F238E27FC236}">
                <a16:creationId xmlns:a16="http://schemas.microsoft.com/office/drawing/2014/main" id="{24634A34-7E5F-40EA-9FD6-E02E0F495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13" y="2952913"/>
            <a:ext cx="5953246" cy="185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13902B-97E9-4C53-B62F-8DBFA21F4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95702"/>
            <a:ext cx="6132613" cy="190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0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FFBFCA-13EE-437D-8073-A3F2ADB01E1E}"/>
              </a:ext>
            </a:extLst>
          </p:cNvPr>
          <p:cNvSpPr txBox="1"/>
          <p:nvPr/>
        </p:nvSpPr>
        <p:spPr>
          <a:xfrm>
            <a:off x="327290" y="338256"/>
            <a:ext cx="919212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4000" b="1" dirty="0">
                <a:ln/>
                <a:solidFill>
                  <a:schemeClr val="accent3"/>
                </a:solidFill>
              </a:rPr>
              <a:t>사용법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7E6D71-E21F-41D6-B096-EAC36F30BE2C}"/>
              </a:ext>
            </a:extLst>
          </p:cNvPr>
          <p:cNvSpPr txBox="1"/>
          <p:nvPr/>
        </p:nvSpPr>
        <p:spPr>
          <a:xfrm>
            <a:off x="327289" y="1432076"/>
            <a:ext cx="9788983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2200" b="1" dirty="0">
                <a:ln/>
                <a:solidFill>
                  <a:sysClr val="windowText" lastClr="000000"/>
                </a:solidFill>
              </a:rPr>
              <a:t>6.   .</a:t>
            </a:r>
            <a:r>
              <a:rPr lang="en-US" altLang="ko-KR" sz="2200" b="1" dirty="0" err="1">
                <a:ln/>
                <a:solidFill>
                  <a:sysClr val="windowText" lastClr="000000"/>
                </a:solidFill>
              </a:rPr>
              <a:t>setContentTitle</a:t>
            </a:r>
            <a:r>
              <a:rPr lang="en-US" altLang="ko-KR" sz="2200" b="1" dirty="0">
                <a:ln/>
                <a:solidFill>
                  <a:sysClr val="windowText" lastClr="000000"/>
                </a:solidFill>
              </a:rPr>
              <a:t>(“</a:t>
            </a:r>
            <a:r>
              <a:rPr lang="ko-KR" altLang="en-US" sz="2200" b="1" dirty="0">
                <a:ln/>
                <a:solidFill>
                  <a:sysClr val="windowText" lastClr="000000"/>
                </a:solidFill>
              </a:rPr>
              <a:t>경고</a:t>
            </a:r>
            <a:r>
              <a:rPr lang="en-US" altLang="ko-KR" sz="2200" b="1" dirty="0">
                <a:ln/>
                <a:solidFill>
                  <a:sysClr val="windowText" lastClr="000000"/>
                </a:solidFill>
              </a:rPr>
              <a:t>”)</a:t>
            </a:r>
            <a:r>
              <a:rPr lang="ko-KR" altLang="en-US" sz="2200" b="1" dirty="0">
                <a:ln/>
                <a:solidFill>
                  <a:sysClr val="windowText" lastClr="000000"/>
                </a:solidFill>
              </a:rPr>
              <a:t> 제목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5C72B8-0188-4CF3-9617-27B644B91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408" y="436129"/>
            <a:ext cx="14470188" cy="50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8BF375-6EAD-4150-A864-52CDACAF8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977" y="1799864"/>
            <a:ext cx="16139266" cy="592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97462848">
            <a:extLst>
              <a:ext uri="{FF2B5EF4-FFF2-40B4-BE49-F238E27FC236}">
                <a16:creationId xmlns:a16="http://schemas.microsoft.com/office/drawing/2014/main" id="{6F3BBE85-4A2E-461F-A6B1-7BFCA2422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76" y="2258653"/>
            <a:ext cx="7919789" cy="417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99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FFBFCA-13EE-437D-8073-A3F2ADB01E1E}"/>
              </a:ext>
            </a:extLst>
          </p:cNvPr>
          <p:cNvSpPr txBox="1"/>
          <p:nvPr/>
        </p:nvSpPr>
        <p:spPr>
          <a:xfrm>
            <a:off x="327290" y="338256"/>
            <a:ext cx="919212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4000" b="1" dirty="0">
                <a:ln/>
                <a:solidFill>
                  <a:schemeClr val="accent3"/>
                </a:solidFill>
              </a:rPr>
              <a:t>사용법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7E6D71-E21F-41D6-B096-EAC36F30BE2C}"/>
              </a:ext>
            </a:extLst>
          </p:cNvPr>
          <p:cNvSpPr txBox="1"/>
          <p:nvPr/>
        </p:nvSpPr>
        <p:spPr>
          <a:xfrm>
            <a:off x="327289" y="1432076"/>
            <a:ext cx="9788983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2200" b="1" dirty="0">
                <a:ln/>
                <a:solidFill>
                  <a:sysClr val="windowText" lastClr="000000"/>
                </a:solidFill>
              </a:rPr>
              <a:t>6. body</a:t>
            </a:r>
            <a:r>
              <a:rPr lang="ko-KR" altLang="en-US" sz="2200" b="1" dirty="0">
                <a:ln/>
                <a:solidFill>
                  <a:sysClr val="windowText" lastClr="000000"/>
                </a:solidFill>
              </a:rPr>
              <a:t>가 내용 아래 사진에 </a:t>
            </a:r>
            <a:r>
              <a:rPr lang="en-US" altLang="ko-KR" sz="2200" b="1" dirty="0">
                <a:ln/>
                <a:solidFill>
                  <a:sysClr val="windowText" lastClr="000000"/>
                </a:solidFill>
              </a:rPr>
              <a:t>‘body’:</a:t>
            </a:r>
            <a:r>
              <a:rPr lang="ko-KR" altLang="en-US" sz="2200" b="1" dirty="0">
                <a:ln/>
                <a:solidFill>
                  <a:sysClr val="windowText" lastClr="000000"/>
                </a:solidFill>
              </a:rPr>
              <a:t> </a:t>
            </a:r>
            <a:r>
              <a:rPr lang="en-US" altLang="ko-KR" sz="2200" b="1" dirty="0">
                <a:ln/>
                <a:solidFill>
                  <a:sysClr val="windowText" lastClr="000000"/>
                </a:solidFill>
              </a:rPr>
              <a:t>‘</a:t>
            </a:r>
            <a:r>
              <a:rPr lang="ko-KR" altLang="en-US" sz="2200" b="1" dirty="0">
                <a:ln/>
                <a:solidFill>
                  <a:sysClr val="windowText" lastClr="000000"/>
                </a:solidFill>
              </a:rPr>
              <a:t>센서가 감지되었습니다</a:t>
            </a:r>
            <a:r>
              <a:rPr lang="en-US" altLang="ko-KR" sz="2200" b="1" dirty="0">
                <a:ln/>
                <a:solidFill>
                  <a:sysClr val="windowText" lastClr="000000"/>
                </a:solidFill>
              </a:rPr>
              <a:t>.’ </a:t>
            </a:r>
            <a:r>
              <a:rPr lang="ko-KR" altLang="en-US" sz="2200" b="1" dirty="0">
                <a:ln/>
                <a:solidFill>
                  <a:sysClr val="windowText" lastClr="000000"/>
                </a:solidFill>
              </a:rPr>
              <a:t>가 내용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5C72B8-0188-4CF3-9617-27B644B91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408" y="436129"/>
            <a:ext cx="14470188" cy="50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8BF375-6EAD-4150-A864-52CDACAF8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977" y="1799864"/>
            <a:ext cx="16139266" cy="592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73B684-E9A1-4E77-BD68-3BE49A56E1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34" y="2055802"/>
            <a:ext cx="8986351" cy="410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3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85189A-E98E-492A-87D8-D59CDFA8E453}"/>
              </a:ext>
            </a:extLst>
          </p:cNvPr>
          <p:cNvSpPr txBox="1"/>
          <p:nvPr/>
        </p:nvSpPr>
        <p:spPr>
          <a:xfrm>
            <a:off x="328772" y="273138"/>
            <a:ext cx="49284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4800" b="1">
                <a:ln/>
                <a:solidFill>
                  <a:schemeClr val="accent1"/>
                </a:solidFill>
              </a:rPr>
              <a:t>Test </a:t>
            </a:r>
            <a:endParaRPr lang="ko-KR" altLang="en-US" sz="4800" b="1" dirty="0">
              <a:ln/>
              <a:solidFill>
                <a:schemeClr val="accent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4459796-4D6D-4A08-BC2E-CA77DED82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856" y="11041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97463088">
            <a:extLst>
              <a:ext uri="{FF2B5EF4-FFF2-40B4-BE49-F238E27FC236}">
                <a16:creationId xmlns:a16="http://schemas.microsoft.com/office/drawing/2014/main" id="{F938AE62-B652-4B38-9553-CCA748A57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12" y="1561335"/>
            <a:ext cx="231457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D54CCD-9035-4198-A84C-6EF32C0A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571" y="11041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8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21097" y="457200"/>
            <a:ext cx="2770298" cy="954107"/>
            <a:chOff x="1221098" y="383597"/>
            <a:chExt cx="1579252" cy="954107"/>
          </a:xfrm>
        </p:grpSpPr>
        <p:sp>
          <p:nvSpPr>
            <p:cNvPr id="25" name="TextBox 24"/>
            <p:cNvSpPr txBox="1"/>
            <p:nvPr/>
          </p:nvSpPr>
          <p:spPr>
            <a:xfrm>
              <a:off x="2438602" y="462923"/>
              <a:ext cx="10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21098" y="383597"/>
              <a:ext cx="15792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b="1" dirty="0">
                <a:solidFill>
                  <a:schemeClr val="bg1"/>
                </a:solidFill>
                <a:latin typeface="+mj-lt"/>
              </a:endParaRPr>
            </a:p>
            <a:p>
              <a:endParaRPr lang="ko-KR" altLang="en-US" sz="2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1B8ED-561E-4EC1-9FCE-4DFCD6D657C3}"/>
              </a:ext>
            </a:extLst>
          </p:cNvPr>
          <p:cNvSpPr txBox="1"/>
          <p:nvPr/>
        </p:nvSpPr>
        <p:spPr>
          <a:xfrm>
            <a:off x="0" y="292116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FCM</a:t>
            </a:r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을 이용한 푸시 알림 어플</a:t>
            </a:r>
            <a:endParaRPr lang="en-US" altLang="ko-K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946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356823" y="46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A6347-E88B-4711-AC5A-9828CC758110}"/>
              </a:ext>
            </a:extLst>
          </p:cNvPr>
          <p:cNvSpPr txBox="1"/>
          <p:nvPr/>
        </p:nvSpPr>
        <p:spPr>
          <a:xfrm>
            <a:off x="467632" y="416756"/>
            <a:ext cx="1113960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4800" b="1" dirty="0">
                <a:ln/>
                <a:solidFill>
                  <a:schemeClr val="accent3"/>
                </a:solidFill>
              </a:rPr>
              <a:t>FCM(firebase cloud messaging)</a:t>
            </a:r>
            <a:r>
              <a:rPr lang="ko-KR" altLang="en-US" sz="4800" b="1" dirty="0">
                <a:ln/>
                <a:solidFill>
                  <a:schemeClr val="accent3"/>
                </a:solidFill>
              </a:rPr>
              <a:t>이란</a:t>
            </a:r>
            <a:r>
              <a:rPr lang="en-US" altLang="ko-KR" sz="4800" b="1" dirty="0">
                <a:ln/>
                <a:solidFill>
                  <a:schemeClr val="accent3"/>
                </a:solidFill>
              </a:rPr>
              <a:t>?</a:t>
            </a:r>
            <a:endParaRPr lang="ko-KR" altLang="en-US" sz="48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4" name="Picture 2" descr="Android FCM Data와 Notification. Data Message와 Notificiation Message의 차이 |  by Harry The Great | 해리의 유목코딩 | Medium">
            <a:extLst>
              <a:ext uri="{FF2B5EF4-FFF2-40B4-BE49-F238E27FC236}">
                <a16:creationId xmlns:a16="http://schemas.microsoft.com/office/drawing/2014/main" id="{1697D3A3-793B-40C8-B879-9E4CD1BF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33" y="1398189"/>
            <a:ext cx="9753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15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21097" y="457200"/>
            <a:ext cx="2770298" cy="954107"/>
            <a:chOff x="1221098" y="383597"/>
            <a:chExt cx="1579252" cy="954107"/>
          </a:xfrm>
        </p:grpSpPr>
        <p:sp>
          <p:nvSpPr>
            <p:cNvPr id="25" name="TextBox 24"/>
            <p:cNvSpPr txBox="1"/>
            <p:nvPr/>
          </p:nvSpPr>
          <p:spPr>
            <a:xfrm>
              <a:off x="2438602" y="462923"/>
              <a:ext cx="10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21098" y="383597"/>
              <a:ext cx="15792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b="1" dirty="0">
                <a:solidFill>
                  <a:schemeClr val="bg1"/>
                </a:solidFill>
                <a:latin typeface="+mj-lt"/>
              </a:endParaRPr>
            </a:p>
            <a:p>
              <a:endParaRPr lang="ko-KR" altLang="en-US" sz="2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1B8ED-561E-4EC1-9FCE-4DFCD6D657C3}"/>
              </a:ext>
            </a:extLst>
          </p:cNvPr>
          <p:cNvSpPr txBox="1"/>
          <p:nvPr/>
        </p:nvSpPr>
        <p:spPr>
          <a:xfrm>
            <a:off x="158425" y="2921168"/>
            <a:ext cx="1164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라즈베리파이에서</a:t>
            </a:r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ko-KR" alt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파이썬으로</a:t>
            </a:r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ko-KR" sz="4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FCM </a:t>
            </a:r>
            <a:r>
              <a:rPr lang="en-US" altLang="ko-K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API </a:t>
            </a:r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사용 방법</a:t>
            </a:r>
            <a:endParaRPr lang="en-US" altLang="ko-KR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141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8D7009-DC9A-41C4-BEC4-E8C1647354D9}"/>
              </a:ext>
            </a:extLst>
          </p:cNvPr>
          <p:cNvSpPr txBox="1"/>
          <p:nvPr/>
        </p:nvSpPr>
        <p:spPr>
          <a:xfrm>
            <a:off x="327290" y="338256"/>
            <a:ext cx="919212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4000" b="1" dirty="0">
                <a:ln/>
                <a:solidFill>
                  <a:schemeClr val="accent3"/>
                </a:solidFill>
              </a:rPr>
              <a:t>사용법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271FA-A033-44AF-A10C-CA2C8525E86E}"/>
              </a:ext>
            </a:extLst>
          </p:cNvPr>
          <p:cNvSpPr txBox="1"/>
          <p:nvPr/>
        </p:nvSpPr>
        <p:spPr>
          <a:xfrm>
            <a:off x="176819" y="1257066"/>
            <a:ext cx="919212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2400" b="1" dirty="0">
                <a:ln/>
                <a:solidFill>
                  <a:sysClr val="windowText" lastClr="000000"/>
                </a:solidFill>
              </a:rPr>
              <a:t>1. </a:t>
            </a:r>
            <a:r>
              <a:rPr lang="ko-KR" altLang="en-US" sz="2400" b="1" dirty="0" err="1">
                <a:ln/>
                <a:solidFill>
                  <a:sysClr val="windowText" lastClr="000000"/>
                </a:solidFill>
              </a:rPr>
              <a:t>파이어베이스</a:t>
            </a:r>
            <a:r>
              <a:rPr lang="ko-KR" altLang="en-US" sz="2400" b="1" dirty="0">
                <a:ln/>
                <a:solidFill>
                  <a:sysClr val="windowText" lastClr="000000"/>
                </a:solidFill>
              </a:rPr>
              <a:t> 프로젝트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EB5852-6EEE-4360-8A33-FD5F8EBB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147418"/>
            <a:ext cx="5550689" cy="28531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508182-0D78-491E-B03A-DF85EAC7E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203" y="2147418"/>
            <a:ext cx="5830629" cy="2987446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18B7EEB-7053-40FE-A8D7-299CF0146D82}"/>
              </a:ext>
            </a:extLst>
          </p:cNvPr>
          <p:cNvSpPr/>
          <p:nvPr/>
        </p:nvSpPr>
        <p:spPr>
          <a:xfrm>
            <a:off x="5626856" y="3429000"/>
            <a:ext cx="662056" cy="65686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9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FFBFCA-13EE-437D-8073-A3F2ADB01E1E}"/>
              </a:ext>
            </a:extLst>
          </p:cNvPr>
          <p:cNvSpPr txBox="1"/>
          <p:nvPr/>
        </p:nvSpPr>
        <p:spPr>
          <a:xfrm>
            <a:off x="327290" y="338256"/>
            <a:ext cx="919212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4000" b="1" dirty="0">
                <a:ln/>
                <a:solidFill>
                  <a:schemeClr val="accent3"/>
                </a:solidFill>
              </a:rPr>
              <a:t>사용법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496CA-75F2-485C-B03F-8BF6CB5D539F}"/>
              </a:ext>
            </a:extLst>
          </p:cNvPr>
          <p:cNvSpPr txBox="1"/>
          <p:nvPr/>
        </p:nvSpPr>
        <p:spPr>
          <a:xfrm>
            <a:off x="327290" y="5960963"/>
            <a:ext cx="1173353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2400" b="1" dirty="0">
                <a:ln/>
                <a:solidFill>
                  <a:sysClr val="windowText" lastClr="000000"/>
                </a:solidFill>
              </a:rPr>
              <a:t>      </a:t>
            </a:r>
            <a:r>
              <a:rPr lang="ko-KR" altLang="en-US" sz="2000" b="1" dirty="0">
                <a:ln/>
                <a:solidFill>
                  <a:schemeClr val="accent2">
                    <a:lumMod val="50000"/>
                  </a:schemeClr>
                </a:solidFill>
              </a:rPr>
              <a:t>프로젝트 생성                              프로젝트명 </a:t>
            </a:r>
            <a:r>
              <a:rPr lang="en-US" altLang="ko-KR" sz="2000" b="1" dirty="0">
                <a:ln/>
                <a:solidFill>
                  <a:schemeClr val="accent2">
                    <a:lumMod val="50000"/>
                  </a:schemeClr>
                </a:solidFill>
              </a:rPr>
              <a:t>- app </a:t>
            </a:r>
            <a:r>
              <a:rPr lang="ko-KR" altLang="en-US" sz="2000" b="1" dirty="0">
                <a:ln/>
                <a:solidFill>
                  <a:schemeClr val="accent2">
                    <a:lumMod val="50000"/>
                  </a:schemeClr>
                </a:solidFill>
              </a:rPr>
              <a:t>폴더에 </a:t>
            </a:r>
            <a:r>
              <a:rPr lang="en-US" altLang="ko-KR" sz="2000" b="1" dirty="0">
                <a:ln/>
                <a:solidFill>
                  <a:schemeClr val="accent2">
                    <a:lumMod val="50000"/>
                  </a:schemeClr>
                </a:solidFill>
              </a:rPr>
              <a:t>google-</a:t>
            </a:r>
            <a:r>
              <a:rPr lang="en-US" altLang="ko-KR" sz="2000" b="1" dirty="0" err="1">
                <a:ln/>
                <a:solidFill>
                  <a:schemeClr val="accent2">
                    <a:lumMod val="50000"/>
                  </a:schemeClr>
                </a:solidFill>
              </a:rPr>
              <a:t>service.json</a:t>
            </a:r>
            <a:r>
              <a:rPr lang="en-US" altLang="ko-KR" sz="2000" b="1" dirty="0">
                <a:ln/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ln/>
                <a:solidFill>
                  <a:schemeClr val="accent2">
                    <a:lumMod val="50000"/>
                  </a:schemeClr>
                </a:solidFill>
              </a:rPr>
              <a:t>파일 넣기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CF8CAD-568C-466D-9A48-546AD49FE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19" y="2133404"/>
            <a:ext cx="4643279" cy="33021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40BD85-1FD6-4F00-AA5A-638FA650E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181" y="2095083"/>
            <a:ext cx="6512819" cy="35058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7E6D71-E21F-41D6-B096-EAC36F30BE2C}"/>
              </a:ext>
            </a:extLst>
          </p:cNvPr>
          <p:cNvSpPr txBox="1"/>
          <p:nvPr/>
        </p:nvSpPr>
        <p:spPr>
          <a:xfrm>
            <a:off x="329219" y="1409466"/>
            <a:ext cx="919212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2400" b="1" dirty="0">
                <a:ln/>
                <a:solidFill>
                  <a:sysClr val="windowText" lastClr="000000"/>
                </a:solidFill>
              </a:rPr>
              <a:t>2. </a:t>
            </a:r>
            <a:r>
              <a:rPr lang="ko-KR" altLang="en-US" sz="2400" b="1" dirty="0">
                <a:ln/>
                <a:solidFill>
                  <a:sysClr val="windowText" lastClr="000000"/>
                </a:solidFill>
              </a:rPr>
              <a:t>안드로이드 스튜디오 프로젝트 생성 후 </a:t>
            </a:r>
            <a:r>
              <a:rPr lang="ko-KR" altLang="en-US" sz="2400" b="1" dirty="0" err="1">
                <a:ln/>
                <a:solidFill>
                  <a:sysClr val="windowText" lastClr="000000"/>
                </a:solidFill>
              </a:rPr>
              <a:t>파이어베이스와</a:t>
            </a:r>
            <a:r>
              <a:rPr lang="ko-KR" altLang="en-US" sz="2400" b="1" dirty="0">
                <a:ln/>
                <a:solidFill>
                  <a:sysClr val="windowText" lastClr="000000"/>
                </a:solidFill>
              </a:rPr>
              <a:t> 연동</a:t>
            </a:r>
          </a:p>
        </p:txBody>
      </p:sp>
    </p:spTree>
    <p:extLst>
      <p:ext uri="{BB962C8B-B14F-4D97-AF65-F5344CB8AC3E}">
        <p14:creationId xmlns:p14="http://schemas.microsoft.com/office/powerpoint/2010/main" val="267440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FFBFCA-13EE-437D-8073-A3F2ADB01E1E}"/>
              </a:ext>
            </a:extLst>
          </p:cNvPr>
          <p:cNvSpPr txBox="1"/>
          <p:nvPr/>
        </p:nvSpPr>
        <p:spPr>
          <a:xfrm>
            <a:off x="327290" y="338256"/>
            <a:ext cx="919212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4000" b="1" dirty="0">
                <a:ln/>
                <a:solidFill>
                  <a:schemeClr val="accent3"/>
                </a:solidFill>
              </a:rPr>
              <a:t>사용법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496CA-75F2-485C-B03F-8BF6CB5D539F}"/>
              </a:ext>
            </a:extLst>
          </p:cNvPr>
          <p:cNvSpPr txBox="1"/>
          <p:nvPr/>
        </p:nvSpPr>
        <p:spPr>
          <a:xfrm>
            <a:off x="327290" y="5165517"/>
            <a:ext cx="4821208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0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build.gradle</a:t>
            </a:r>
            <a:r>
              <a:rPr lang="en-US" altLang="ko-KR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쪽 셋팅 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20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classpath</a:t>
            </a:r>
            <a:r>
              <a:rPr lang="en-US" altLang="ko-KR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'com.google.gms:google-service:4.3.2' </a:t>
            </a:r>
            <a:r>
              <a:rPr lang="ko-KR" altLang="en-US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부분을 복사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)</a:t>
            </a:r>
            <a:r>
              <a:rPr lang="ko-KR" altLang="en-US" sz="2000" dirty="0">
                <a:ln/>
                <a:solidFill>
                  <a:schemeClr val="accent2">
                    <a:lumMod val="50000"/>
                  </a:schemeClr>
                </a:solidFill>
              </a:rPr>
              <a:t>                              </a:t>
            </a:r>
            <a:endParaRPr lang="ko-KR" altLang="en-US" sz="2000" b="1" dirty="0">
              <a:ln/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7E6D71-E21F-41D6-B096-EAC36F30BE2C}"/>
              </a:ext>
            </a:extLst>
          </p:cNvPr>
          <p:cNvSpPr txBox="1"/>
          <p:nvPr/>
        </p:nvSpPr>
        <p:spPr>
          <a:xfrm>
            <a:off x="329219" y="1409466"/>
            <a:ext cx="919212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2400" b="1" dirty="0">
                <a:ln/>
                <a:solidFill>
                  <a:sysClr val="windowText" lastClr="000000"/>
                </a:solidFill>
              </a:rPr>
              <a:t>2. </a:t>
            </a:r>
            <a:r>
              <a:rPr lang="ko-KR" altLang="en-US" sz="2400" b="1" dirty="0">
                <a:ln/>
                <a:solidFill>
                  <a:sysClr val="windowText" lastClr="000000"/>
                </a:solidFill>
              </a:rPr>
              <a:t>안드로이드 스튜디오 프로젝트 생성 후 </a:t>
            </a:r>
            <a:r>
              <a:rPr lang="ko-KR" altLang="en-US" sz="2400" b="1" dirty="0" err="1">
                <a:ln/>
                <a:solidFill>
                  <a:sysClr val="windowText" lastClr="000000"/>
                </a:solidFill>
              </a:rPr>
              <a:t>파이어베이스와</a:t>
            </a:r>
            <a:r>
              <a:rPr lang="ko-KR" altLang="en-US" sz="2400" b="1" dirty="0">
                <a:ln/>
                <a:solidFill>
                  <a:sysClr val="windowText" lastClr="000000"/>
                </a:solidFill>
              </a:rPr>
              <a:t> 연동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31C9B5-6A5A-4C21-979C-4CCA6AB16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3108"/>
            <a:ext cx="5148498" cy="24435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BDE277-C62B-4395-9A33-272BB3470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676" y="2234455"/>
            <a:ext cx="4821208" cy="25929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413F00-2B9D-4BF7-90AB-69BBB34045AD}"/>
              </a:ext>
            </a:extLst>
          </p:cNvPr>
          <p:cNvSpPr txBox="1"/>
          <p:nvPr/>
        </p:nvSpPr>
        <p:spPr>
          <a:xfrm>
            <a:off x="5887349" y="5442515"/>
            <a:ext cx="578186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l"/>
            <a:r>
              <a:rPr lang="en-US" altLang="ko-KR" sz="2400" dirty="0">
                <a:ln/>
                <a:solidFill>
                  <a:sysClr val="windowText" lastClr="000000"/>
                </a:solidFill>
              </a:rPr>
              <a:t> </a:t>
            </a:r>
            <a:r>
              <a:rPr lang="ko-KR" altLang="en-US" sz="18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복사한 값을 </a:t>
            </a:r>
            <a:r>
              <a:rPr lang="en-US" altLang="ko-KR" sz="18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buildscript</a:t>
            </a:r>
            <a:r>
              <a:rPr lang="en-US" altLang="ko-KR" sz="18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내부 </a:t>
            </a:r>
            <a:r>
              <a:rPr lang="en-US" altLang="ko-KR" sz="18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dependencies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의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추가</a:t>
            </a:r>
            <a:r>
              <a:rPr lang="ko-KR" altLang="en-US" sz="18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  </a:t>
            </a:r>
            <a:endParaRPr lang="ko-KR" altLang="en-US" sz="2000" b="1" i="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4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FFBFCA-13EE-437D-8073-A3F2ADB01E1E}"/>
              </a:ext>
            </a:extLst>
          </p:cNvPr>
          <p:cNvSpPr txBox="1"/>
          <p:nvPr/>
        </p:nvSpPr>
        <p:spPr>
          <a:xfrm>
            <a:off x="327290" y="338256"/>
            <a:ext cx="919212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4000" b="1" dirty="0">
                <a:ln/>
                <a:solidFill>
                  <a:schemeClr val="accent3"/>
                </a:solidFill>
              </a:rPr>
              <a:t>사용법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496CA-75F2-485C-B03F-8BF6CB5D539F}"/>
              </a:ext>
            </a:extLst>
          </p:cNvPr>
          <p:cNvSpPr txBox="1"/>
          <p:nvPr/>
        </p:nvSpPr>
        <p:spPr>
          <a:xfrm>
            <a:off x="327289" y="5165517"/>
            <a:ext cx="5645248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2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Gradle.scripts-build.gradle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ko-KR" sz="2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Module:app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)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파일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)</a:t>
            </a:r>
            <a:r>
              <a:rPr lang="ko-KR" altLang="en-US" sz="2000" dirty="0">
                <a:ln/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ln/>
                <a:solidFill>
                  <a:schemeClr val="accent2">
                    <a:lumMod val="50000"/>
                  </a:schemeClr>
                </a:solidFill>
              </a:rPr>
              <a:t>에서 </a:t>
            </a:r>
            <a:r>
              <a:rPr lang="en-US" altLang="ko-KR" sz="2000" b="1" dirty="0">
                <a:ln/>
                <a:solidFill>
                  <a:schemeClr val="accent2">
                    <a:lumMod val="50000"/>
                  </a:schemeClr>
                </a:solidFill>
              </a:rPr>
              <a:t>apply plugin: '</a:t>
            </a:r>
            <a:r>
              <a:rPr lang="en-US" altLang="ko-KR" sz="2000" b="1" dirty="0" err="1">
                <a:ln/>
                <a:solidFill>
                  <a:schemeClr val="accent2">
                    <a:lumMod val="50000"/>
                  </a:schemeClr>
                </a:solidFill>
              </a:rPr>
              <a:t>com.google.gms.google</a:t>
            </a:r>
            <a:r>
              <a:rPr lang="en-US" altLang="ko-KR" sz="2000" b="1" dirty="0">
                <a:ln/>
                <a:solidFill>
                  <a:schemeClr val="accent2">
                    <a:lumMod val="50000"/>
                  </a:schemeClr>
                </a:solidFill>
              </a:rPr>
              <a:t>-service'</a:t>
            </a:r>
            <a:r>
              <a:rPr lang="ko-KR" altLang="en-US" sz="2000" b="1" dirty="0">
                <a:ln/>
                <a:solidFill>
                  <a:schemeClr val="accent2">
                    <a:lumMod val="50000"/>
                  </a:schemeClr>
                </a:solidFill>
              </a:rPr>
              <a:t>를 추가                   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7E6D71-E21F-41D6-B096-EAC36F30BE2C}"/>
              </a:ext>
            </a:extLst>
          </p:cNvPr>
          <p:cNvSpPr txBox="1"/>
          <p:nvPr/>
        </p:nvSpPr>
        <p:spPr>
          <a:xfrm>
            <a:off x="329219" y="1409466"/>
            <a:ext cx="919212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2400" b="1" dirty="0">
                <a:ln/>
                <a:solidFill>
                  <a:sysClr val="windowText" lastClr="000000"/>
                </a:solidFill>
              </a:rPr>
              <a:t>2. </a:t>
            </a:r>
            <a:r>
              <a:rPr lang="ko-KR" altLang="en-US" sz="2400" b="1" dirty="0">
                <a:ln/>
                <a:solidFill>
                  <a:sysClr val="windowText" lastClr="000000"/>
                </a:solidFill>
              </a:rPr>
              <a:t>안드로이드 스튜디오 프로젝트 생성 후 </a:t>
            </a:r>
            <a:r>
              <a:rPr lang="ko-KR" altLang="en-US" sz="2400" b="1" dirty="0" err="1">
                <a:ln/>
                <a:solidFill>
                  <a:sysClr val="windowText" lastClr="000000"/>
                </a:solidFill>
              </a:rPr>
              <a:t>파이어베이스와</a:t>
            </a:r>
            <a:r>
              <a:rPr lang="ko-KR" altLang="en-US" sz="2400" b="1" dirty="0">
                <a:ln/>
                <a:solidFill>
                  <a:sysClr val="windowText" lastClr="000000"/>
                </a:solidFill>
              </a:rPr>
              <a:t> 연동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413F00-2B9D-4BF7-90AB-69BBB34045AD}"/>
              </a:ext>
            </a:extLst>
          </p:cNvPr>
          <p:cNvSpPr txBox="1"/>
          <p:nvPr/>
        </p:nvSpPr>
        <p:spPr>
          <a:xfrm>
            <a:off x="6096000" y="5173950"/>
            <a:ext cx="5781861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l"/>
            <a:r>
              <a:rPr lang="en-US" altLang="ko-KR" sz="2400" dirty="0">
                <a:ln/>
                <a:solidFill>
                  <a:sysClr val="windowText" lastClr="000000"/>
                </a:solidFill>
              </a:rPr>
              <a:t> </a:t>
            </a:r>
            <a:r>
              <a:rPr lang="en-US" altLang="ko-KR" sz="18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FcmTest</a:t>
            </a:r>
            <a:r>
              <a:rPr lang="en-US" altLang="ko-KR" sz="18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프로젝트안에 </a:t>
            </a:r>
            <a:r>
              <a:rPr lang="en-US" altLang="ko-KR" sz="18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app100 </a:t>
            </a:r>
            <a:r>
              <a:rPr lang="ko-KR" altLang="en-US" sz="18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라는 안드로이드 앱이 등록</a:t>
            </a:r>
            <a:endParaRPr lang="ko-KR" altLang="en-US" sz="2000" b="1" i="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63CA83-02E1-4679-B630-85A6F7B28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79" y="2134884"/>
            <a:ext cx="5521270" cy="2984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8173DE-9AE6-45E6-886F-95D292938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93973"/>
            <a:ext cx="5816341" cy="29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4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FFBFCA-13EE-437D-8073-A3F2ADB01E1E}"/>
              </a:ext>
            </a:extLst>
          </p:cNvPr>
          <p:cNvSpPr txBox="1"/>
          <p:nvPr/>
        </p:nvSpPr>
        <p:spPr>
          <a:xfrm>
            <a:off x="327290" y="338256"/>
            <a:ext cx="919212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4000" b="1" dirty="0">
                <a:ln/>
                <a:solidFill>
                  <a:schemeClr val="accent3"/>
                </a:solidFill>
              </a:rPr>
              <a:t>사용법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7E6D71-E21F-41D6-B096-EAC36F30BE2C}"/>
              </a:ext>
            </a:extLst>
          </p:cNvPr>
          <p:cNvSpPr txBox="1"/>
          <p:nvPr/>
        </p:nvSpPr>
        <p:spPr>
          <a:xfrm>
            <a:off x="327289" y="1218403"/>
            <a:ext cx="11862781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2200" b="1" dirty="0">
                <a:ln/>
                <a:solidFill>
                  <a:sysClr val="windowText" lastClr="000000"/>
                </a:solidFill>
              </a:rPr>
              <a:t>3. </a:t>
            </a:r>
            <a:r>
              <a:rPr lang="ko-KR" altLang="en-US" sz="2200" b="1" dirty="0" err="1">
                <a:ln/>
                <a:solidFill>
                  <a:sysClr val="windowText" lastClr="000000"/>
                </a:solidFill>
              </a:rPr>
              <a:t>파이어베이스에서</a:t>
            </a:r>
            <a:r>
              <a:rPr lang="ko-KR" altLang="en-US" sz="2200" b="1" dirty="0">
                <a:ln/>
                <a:solidFill>
                  <a:sysClr val="windowText" lastClr="000000"/>
                </a:solidFill>
              </a:rPr>
              <a:t> 생성한 프로젝트의 설정에서 클라우드 메시징 부분에서 </a:t>
            </a:r>
            <a:r>
              <a:rPr lang="ko-KR" altLang="en-US" sz="2200" b="1" dirty="0" err="1">
                <a:ln/>
                <a:solidFill>
                  <a:sysClr val="windowText" lastClr="000000"/>
                </a:solidFill>
              </a:rPr>
              <a:t>서버키</a:t>
            </a:r>
            <a:r>
              <a:rPr lang="ko-KR" altLang="en-US" sz="2200" b="1" dirty="0">
                <a:ln/>
                <a:solidFill>
                  <a:sysClr val="windowText" lastClr="000000"/>
                </a:solidFill>
              </a:rPr>
              <a:t> 복사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5C72B8-0188-4CF3-9617-27B644B91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408" y="436129"/>
            <a:ext cx="14470188" cy="50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344463-47C1-4FA2-91BF-99DBB2D5DA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4" y="2360887"/>
            <a:ext cx="10555051" cy="22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9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9153</TotalTime>
  <Words>216</Words>
  <Application>Microsoft Office PowerPoint</Application>
  <PresentationFormat>와이드스크린</PresentationFormat>
  <Paragraphs>44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Theme</vt:lpstr>
      <vt:lpstr>치매환자 무단외출 알림이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이 범석</cp:lastModifiedBy>
  <cp:revision>319</cp:revision>
  <dcterms:created xsi:type="dcterms:W3CDTF">2016-07-06T02:52:39Z</dcterms:created>
  <dcterms:modified xsi:type="dcterms:W3CDTF">2021-12-06T12:53:04Z</dcterms:modified>
</cp:coreProperties>
</file>