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448" r:id="rId2"/>
    <p:sldId id="301" r:id="rId3"/>
    <p:sldId id="300" r:id="rId4"/>
    <p:sldId id="313" r:id="rId5"/>
    <p:sldId id="302" r:id="rId6"/>
    <p:sldId id="307" r:id="rId7"/>
    <p:sldId id="2449" r:id="rId8"/>
    <p:sldId id="3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4C"/>
    <a:srgbClr val="A3D9DB"/>
    <a:srgbClr val="4167A2"/>
    <a:srgbClr val="539D9E"/>
    <a:srgbClr val="2D8A8E"/>
    <a:srgbClr val="0033CC"/>
    <a:srgbClr val="C0D9D5"/>
    <a:srgbClr val="C02A35"/>
    <a:srgbClr val="E27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6468" autoAdjust="0"/>
  </p:normalViewPr>
  <p:slideViewPr>
    <p:cSldViewPr snapToGrid="0">
      <p:cViewPr varScale="1">
        <p:scale>
          <a:sx n="103" d="100"/>
          <a:sy n="103" d="100"/>
        </p:scale>
        <p:origin x="114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범석" userId="bacd9be55e9c4c0c" providerId="LiveId" clId="{729EF62A-DBFF-480D-80C1-EF1363A19A1A}"/>
    <pc:docChg chg="custSel addSld delSld modSld">
      <pc:chgData name="이 범석" userId="bacd9be55e9c4c0c" providerId="LiveId" clId="{729EF62A-DBFF-480D-80C1-EF1363A19A1A}" dt="2021-12-04T14:46:22.976" v="67" actId="14100"/>
      <pc:docMkLst>
        <pc:docMk/>
      </pc:docMkLst>
      <pc:sldChg chg="addSp delSp modSp add del mod">
        <pc:chgData name="이 범석" userId="bacd9be55e9c4c0c" providerId="LiveId" clId="{729EF62A-DBFF-480D-80C1-EF1363A19A1A}" dt="2021-12-04T14:46:22.976" v="67" actId="14100"/>
        <pc:sldMkLst>
          <pc:docMk/>
          <pc:sldMk cId="3927832306" sldId="2448"/>
        </pc:sldMkLst>
        <pc:spChg chg="add del mod">
          <ac:chgData name="이 범석" userId="bacd9be55e9c4c0c" providerId="LiveId" clId="{729EF62A-DBFF-480D-80C1-EF1363A19A1A}" dt="2021-12-04T14:45:42.888" v="10" actId="478"/>
          <ac:spMkLst>
            <pc:docMk/>
            <pc:sldMk cId="3927832306" sldId="2448"/>
            <ac:spMk id="3" creationId="{B5561D1C-73EC-4FB1-9AD0-A1B058FF61BD}"/>
          </ac:spMkLst>
        </pc:spChg>
        <pc:spChg chg="mod">
          <ac:chgData name="이 범석" userId="bacd9be55e9c4c0c" providerId="LiveId" clId="{729EF62A-DBFF-480D-80C1-EF1363A19A1A}" dt="2021-10-11T14:52:34.332" v="5" actId="20577"/>
          <ac:spMkLst>
            <pc:docMk/>
            <pc:sldMk cId="3927832306" sldId="2448"/>
            <ac:spMk id="9" creationId="{79DC1498-E692-42BA-B69F-6D37E6CFACA0}"/>
          </ac:spMkLst>
        </pc:spChg>
        <pc:spChg chg="mod">
          <ac:chgData name="이 범석" userId="bacd9be55e9c4c0c" providerId="LiveId" clId="{729EF62A-DBFF-480D-80C1-EF1363A19A1A}" dt="2021-12-04T14:46:22.976" v="67" actId="14100"/>
          <ac:spMkLst>
            <pc:docMk/>
            <pc:sldMk cId="3927832306" sldId="2448"/>
            <ac:spMk id="14" creationId="{B7A646B7-89EE-454C-BC51-DBD33D65E60B}"/>
          </ac:spMkLst>
        </pc:spChg>
        <pc:picChg chg="add del mod">
          <ac:chgData name="이 범석" userId="bacd9be55e9c4c0c" providerId="LiveId" clId="{729EF62A-DBFF-480D-80C1-EF1363A19A1A}" dt="2021-12-04T14:45:41.739" v="9" actId="478"/>
          <ac:picMkLst>
            <pc:docMk/>
            <pc:sldMk cId="3927832306" sldId="2448"/>
            <ac:picMk id="4" creationId="{E45F595F-C488-4616-A3EC-7F4CCEA5002C}"/>
          </ac:picMkLst>
        </pc:picChg>
        <pc:picChg chg="add del mod">
          <ac:chgData name="이 범석" userId="bacd9be55e9c4c0c" providerId="LiveId" clId="{729EF62A-DBFF-480D-80C1-EF1363A19A1A}" dt="2021-12-04T14:45:40.486" v="8" actId="478"/>
          <ac:picMkLst>
            <pc:docMk/>
            <pc:sldMk cId="3927832306" sldId="2448"/>
            <ac:picMk id="5" creationId="{EFB0EF33-AC74-48CB-852D-EDF40678E4F2}"/>
          </ac:picMkLst>
        </pc:picChg>
      </pc:sldChg>
      <pc:sldMasterChg chg="delSldLayout">
        <pc:chgData name="이 범석" userId="bacd9be55e9c4c0c" providerId="LiveId" clId="{729EF62A-DBFF-480D-80C1-EF1363A19A1A}" dt="2021-12-04T14:45:47.599" v="11" actId="47"/>
        <pc:sldMasterMkLst>
          <pc:docMk/>
          <pc:sldMasterMk cId="4127430341" sldId="2147483648"/>
        </pc:sldMasterMkLst>
        <pc:sldLayoutChg chg="del">
          <pc:chgData name="이 범석" userId="bacd9be55e9c4c0c" providerId="LiveId" clId="{729EF62A-DBFF-480D-80C1-EF1363A19A1A}" dt="2021-12-04T14:45:47.599" v="11" actId="47"/>
          <pc:sldLayoutMkLst>
            <pc:docMk/>
            <pc:sldMasterMk cId="4127430341" sldId="2147483648"/>
            <pc:sldLayoutMk cId="230686702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C31B2-7725-4D5E-B1BC-4778A1B9195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BEE11-87C0-4D67-8AB0-342F5D93E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조가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발표할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내용은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opencv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이용한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얼굴인식입니다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작품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에서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중요한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부분이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치매환자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얼굴을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인식하고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다른사람과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구별하는것인데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이걸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정확하고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빠르게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처리하는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기술이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필요했습니다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</a:rPr>
              <a:t>. 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그래서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저희는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주 동안 </a:t>
            </a:r>
            <a:r>
              <a:rPr lang="en-US" altLang="ko-KR" sz="1800" dirty="0" err="1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opencv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Open Sans" panose="020B0606030504020204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설치 및 </a:t>
            </a:r>
            <a:r>
              <a:rPr lang="en-US" altLang="ko-KR" sz="1800" dirty="0" err="1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opencv</a:t>
            </a:r>
            <a:r>
              <a:rPr lang="ko-KR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를 이용해서 얼굴인식을 해보았습니다</a:t>
            </a:r>
            <a:r>
              <a:rPr lang="en-US" altLang="ko-KR" sz="1800" dirty="0">
                <a:solidFill>
                  <a:srgbClr val="000000"/>
                </a:solidFill>
                <a:latin typeface="Open Sans" panose="020B0606030504020204" pitchFamily="34" charset="0"/>
                <a:ea typeface="맑은 고딕" panose="020B0503020000020004" pitchFamily="50" charset="-127"/>
                <a:cs typeface="Open Sans" panose="020B060603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가 무엇이냐 </a:t>
            </a:r>
            <a:r>
              <a:rPr lang="en-US" altLang="ko-KR" dirty="0" err="1"/>
              <a:t>opencv</a:t>
            </a:r>
            <a:r>
              <a:rPr lang="ko-KR" altLang="en-US" dirty="0"/>
              <a:t>는 영상</a:t>
            </a:r>
            <a:r>
              <a:rPr lang="en-US" altLang="ko-KR" dirty="0"/>
              <a:t>/ </a:t>
            </a:r>
            <a:r>
              <a:rPr lang="ko-KR" altLang="en-US" dirty="0"/>
              <a:t>동영상 처리에 사용할 </a:t>
            </a:r>
            <a:r>
              <a:rPr lang="ko-KR" altLang="en-US" dirty="0" err="1"/>
              <a:t>수있는</a:t>
            </a:r>
            <a:r>
              <a:rPr lang="ko-KR" altLang="en-US" dirty="0"/>
              <a:t> 오픈소스 라이브러리입니다</a:t>
            </a:r>
            <a:r>
              <a:rPr lang="en-US" altLang="ko-KR" dirty="0"/>
              <a:t>.  </a:t>
            </a:r>
            <a:r>
              <a:rPr lang="en-US" altLang="ko-KR" dirty="0" err="1"/>
              <a:t>Opencv</a:t>
            </a:r>
            <a:r>
              <a:rPr lang="ko-KR" altLang="en-US" dirty="0"/>
              <a:t>는 컴퓨터가 사람의 눈처럼 인식할 수 있게 처리해주고 </a:t>
            </a:r>
            <a:r>
              <a:rPr lang="ko-KR" altLang="en-US" baseline="0" dirty="0"/>
              <a:t> </a:t>
            </a:r>
            <a:r>
              <a:rPr lang="ko-KR" altLang="en-US" dirty="0"/>
              <a:t>카메라로 찍어서 할 수 있는 모든 일은 </a:t>
            </a:r>
            <a:r>
              <a:rPr lang="en-US" altLang="ko-KR" dirty="0"/>
              <a:t>OpenCV</a:t>
            </a:r>
            <a:r>
              <a:rPr lang="ko-KR" altLang="en-US" dirty="0"/>
              <a:t>로 처리할 수 있으며 머신 러닝과 </a:t>
            </a:r>
            <a:r>
              <a:rPr lang="en-US" altLang="ko-KR" dirty="0"/>
              <a:t>A.I</a:t>
            </a:r>
            <a:r>
              <a:rPr lang="ko-KR" altLang="en-US" dirty="0"/>
              <a:t>를 활용해서 그 활용도를 더욱 넓혀가고 있는 중이다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61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en-US" altLang="ko-KR" dirty="0" err="1"/>
              <a:t>opencv</a:t>
            </a:r>
            <a:r>
              <a:rPr lang="ko-KR" altLang="en-US" dirty="0"/>
              <a:t>를 사용하는 이유는 이러한 장점 때문입니다</a:t>
            </a:r>
            <a:r>
              <a:rPr lang="en-US" altLang="ko-KR" dirty="0"/>
              <a:t>.</a:t>
            </a:r>
            <a:r>
              <a:rPr lang="ko-KR" altLang="en-US" dirty="0"/>
              <a:t>  특히 </a:t>
            </a:r>
            <a:r>
              <a:rPr lang="ko-KR" altLang="en-US" dirty="0" err="1"/>
              <a:t>빠른속도와</a:t>
            </a:r>
            <a:r>
              <a:rPr lang="ko-KR" altLang="en-US" dirty="0"/>
              <a:t> 효율성이 좋고 저희 같은 학생이 무료로 사용 가능하다는 점이 저희가 </a:t>
            </a:r>
            <a:r>
              <a:rPr lang="en-US" altLang="ko-KR" dirty="0" err="1"/>
              <a:t>opencv</a:t>
            </a:r>
            <a:r>
              <a:rPr lang="ko-KR" altLang="en-US" dirty="0"/>
              <a:t>를 사용하는 가장 큰 핵심입니다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7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보이시는 것은 저희가 직접 </a:t>
            </a:r>
            <a:r>
              <a:rPr lang="ko-KR" altLang="en-US" dirty="0" err="1"/>
              <a:t>라즈베리파이</a:t>
            </a:r>
            <a:r>
              <a:rPr lang="ko-KR" altLang="en-US" dirty="0"/>
              <a:t> 안에  </a:t>
            </a:r>
            <a:r>
              <a:rPr lang="en-US" altLang="ko-KR" dirty="0" err="1"/>
              <a:t>opencv</a:t>
            </a:r>
            <a:r>
              <a:rPr lang="ko-KR" altLang="en-US" dirty="0"/>
              <a:t>를 설치하는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0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 </a:t>
            </a:r>
            <a:r>
              <a:rPr lang="ko-KR" altLang="en-US" dirty="0" err="1"/>
              <a:t>이상없이</a:t>
            </a:r>
            <a:r>
              <a:rPr lang="ko-KR" altLang="en-US" dirty="0"/>
              <a:t> 설치가 완료되었습니다</a:t>
            </a:r>
            <a:r>
              <a:rPr lang="en-US" altLang="ko-KR" dirty="0"/>
              <a:t>. </a:t>
            </a:r>
            <a:r>
              <a:rPr lang="ko-KR" altLang="en-US" dirty="0"/>
              <a:t>저희는 그래서 </a:t>
            </a:r>
            <a:r>
              <a:rPr lang="en-US" altLang="ko-KR" dirty="0" err="1"/>
              <a:t>opencv</a:t>
            </a:r>
            <a:r>
              <a:rPr lang="ko-KR" altLang="en-US" dirty="0"/>
              <a:t>가 잘 구동이 되는지 </a:t>
            </a:r>
            <a:r>
              <a:rPr lang="en-US" altLang="ko-KR" dirty="0"/>
              <a:t>test</a:t>
            </a:r>
            <a:r>
              <a:rPr lang="ko-KR" altLang="en-US" dirty="0"/>
              <a:t>를 해보았습니다</a:t>
            </a:r>
            <a:r>
              <a:rPr lang="en-US" altLang="ko-KR" dirty="0"/>
              <a:t>.  Test</a:t>
            </a:r>
            <a:r>
              <a:rPr lang="ko-KR" altLang="en-US" dirty="0"/>
              <a:t>는 얼굴인식 코드와 얼굴인식 </a:t>
            </a:r>
            <a:r>
              <a:rPr lang="en-US" altLang="ko-KR" dirty="0"/>
              <a:t>+ </a:t>
            </a:r>
            <a:r>
              <a:rPr lang="ko-KR" altLang="en-US" dirty="0"/>
              <a:t>눈 코드를 사용해서 구동이 되는지 확인해봤습니다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5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화면이 얼굴인식 코드만  </a:t>
            </a:r>
            <a:r>
              <a:rPr lang="ko-KR" altLang="en-US" dirty="0" err="1"/>
              <a:t>사용했을때</a:t>
            </a:r>
            <a:r>
              <a:rPr lang="ko-KR" altLang="en-US" dirty="0"/>
              <a:t> 나오는 결과입니다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1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얼굴 </a:t>
            </a:r>
            <a:r>
              <a:rPr lang="en-US" altLang="ko-KR" dirty="0"/>
              <a:t>+ </a:t>
            </a:r>
            <a:r>
              <a:rPr lang="ko-KR" altLang="en-US" dirty="0"/>
              <a:t>눈 인식 코드를 </a:t>
            </a:r>
            <a:r>
              <a:rPr lang="ko-KR" altLang="en-US" dirty="0" err="1"/>
              <a:t>사용했을때</a:t>
            </a:r>
            <a:r>
              <a:rPr lang="ko-KR" altLang="en-US" dirty="0"/>
              <a:t> 결과입니다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저희가 설치한 </a:t>
            </a:r>
            <a:r>
              <a:rPr lang="en-US" altLang="ko-KR" dirty="0" err="1"/>
              <a:t>opencv</a:t>
            </a:r>
            <a:r>
              <a:rPr lang="ko-KR" altLang="en-US" dirty="0"/>
              <a:t>는 </a:t>
            </a:r>
            <a:r>
              <a:rPr lang="ko-KR" altLang="en-US" dirty="0" err="1"/>
              <a:t>라즈베리파이안에서</a:t>
            </a:r>
            <a:r>
              <a:rPr lang="ko-KR" altLang="en-US" dirty="0"/>
              <a:t> 잘 </a:t>
            </a:r>
            <a:r>
              <a:rPr lang="ko-KR" altLang="en-US" dirty="0" err="1"/>
              <a:t>구동이되었고</a:t>
            </a:r>
            <a:r>
              <a:rPr lang="ko-KR" altLang="en-US" dirty="0"/>
              <a:t> 얼굴인식 또한 잘 되었습니다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ko-KR" altLang="en-US"/>
              <a:t>이걸 토대로 졸업작품의 쓰일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BEE11-87C0-4D67-8AB0-342F5D93E0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D530-3C6D-45DD-8653-3946E4A58248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FCC3-7A1A-404F-B9E1-D0277874F63C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D4FF-21F7-431F-8F86-B1FA6FB9E1A7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7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spc="300" noProof="0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76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4710-8672-4AD7-A4FC-F9B90F721055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5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9B09-8693-4ED6-8855-69DDD3498614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7DAF-088F-47D3-947B-FF2B443C52DC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FD01-892D-49F9-AD85-E34CEA7A047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07B9-F1EF-4447-9019-832A93C94962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D5F0-1878-412A-80E9-B24656092BFF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E448-2570-4DEA-80E2-7E4EB07CAE34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DDDD2-32AD-45B8-B27C-E7905BB3D513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ㅗㅗ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57-B0F3-453C-9B36-F4ADA5005836}" type="datetime1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ㅗㅗ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71E7-0771-4D69-BC6B-7D34D069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5A70CDD3-8C4D-41EC-9E29-B576F37633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0" name="제목 8">
            <a:extLst>
              <a:ext uri="{FF2B5EF4-FFF2-40B4-BE49-F238E27FC236}">
                <a16:creationId xmlns:a16="http://schemas.microsoft.com/office/drawing/2014/main" id="{110B918F-911C-48C2-8BA7-D33506E7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445633"/>
            <a:ext cx="11490325" cy="823913"/>
          </a:xfrm>
        </p:spPr>
        <p:txBody>
          <a:bodyPr rtlCol="0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치매환자 무단외출 알림이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26327D-AE09-4A18-8BB1-8671F6CF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076" y="3635057"/>
            <a:ext cx="4115157" cy="548688"/>
          </a:xfrm>
          <a:prstGeom prst="rect">
            <a:avLst/>
          </a:prstGeom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7A646B7-89EE-454C-BC51-DBD33D65E6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0359" y="5922140"/>
            <a:ext cx="5840963" cy="518795"/>
          </a:xfrm>
        </p:spPr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지능정보통신공학과　이범석 장민석 윤현희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097" y="383597"/>
            <a:ext cx="2770298" cy="954107"/>
            <a:chOff x="1221098" y="383597"/>
            <a:chExt cx="1579252" cy="954107"/>
          </a:xfrm>
        </p:grpSpPr>
        <p:sp>
          <p:nvSpPr>
            <p:cNvPr id="25" name="TextBox 24"/>
            <p:cNvSpPr txBox="1"/>
            <p:nvPr/>
          </p:nvSpPr>
          <p:spPr>
            <a:xfrm>
              <a:off x="2438602" y="462923"/>
              <a:ext cx="10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1098" y="383597"/>
              <a:ext cx="15792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b="1" dirty="0">
                <a:solidFill>
                  <a:schemeClr val="bg1"/>
                </a:solidFill>
                <a:latin typeface="+mj-lt"/>
              </a:endParaRPr>
            </a:p>
            <a:p>
              <a:endParaRPr lang="ko-KR" alt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B8ED-561E-4EC1-9FCE-4DFCD6D657C3}"/>
              </a:ext>
            </a:extLst>
          </p:cNvPr>
          <p:cNvSpPr txBox="1"/>
          <p:nvPr/>
        </p:nvSpPr>
        <p:spPr>
          <a:xfrm>
            <a:off x="922421" y="2921169"/>
            <a:ext cx="10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Opencv</a:t>
            </a:r>
            <a:r>
              <a:rPr lang="ko-KR" alt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를 이용한 얼굴인식</a:t>
            </a:r>
          </a:p>
        </p:txBody>
      </p:sp>
    </p:spTree>
    <p:extLst>
      <p:ext uri="{BB962C8B-B14F-4D97-AF65-F5344CB8AC3E}">
        <p14:creationId xmlns:p14="http://schemas.microsoft.com/office/powerpoint/2010/main" val="3839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56823" y="462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69B92-E913-470D-8111-C8D0105AE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77" y="1656773"/>
            <a:ext cx="4212106" cy="4352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719A-CED3-441B-BD88-FA457BB9574A}"/>
              </a:ext>
            </a:extLst>
          </p:cNvPr>
          <p:cNvSpPr txBox="1"/>
          <p:nvPr/>
        </p:nvSpPr>
        <p:spPr>
          <a:xfrm>
            <a:off x="500514" y="2310063"/>
            <a:ext cx="492813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 err="1">
                <a:ln/>
                <a:solidFill>
                  <a:schemeClr val="accent3"/>
                </a:solidFill>
              </a:rPr>
              <a:t>Opencv</a:t>
            </a:r>
            <a:r>
              <a:rPr lang="ko-KR" altLang="en-US" sz="4800" b="1" dirty="0">
                <a:ln/>
                <a:solidFill>
                  <a:schemeClr val="accent3"/>
                </a:solidFill>
              </a:rPr>
              <a:t>란</a:t>
            </a:r>
            <a:r>
              <a:rPr lang="en-US" altLang="ko-KR" sz="4800" b="1" dirty="0">
                <a:ln/>
                <a:solidFill>
                  <a:schemeClr val="accent3"/>
                </a:solidFill>
              </a:rPr>
              <a:t>?</a:t>
            </a:r>
            <a:endParaRPr lang="ko-KR" altLang="en-US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5393E-5EE7-43DA-99FC-6BAE589DD58C}"/>
              </a:ext>
            </a:extLst>
          </p:cNvPr>
          <p:cNvSpPr txBox="1"/>
          <p:nvPr/>
        </p:nvSpPr>
        <p:spPr>
          <a:xfrm>
            <a:off x="500514" y="3235575"/>
            <a:ext cx="5347886" cy="13780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3200" b="1" kern="100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• </a:t>
            </a:r>
            <a:r>
              <a:rPr lang="en-US" altLang="ko-KR" sz="2400" b="1" kern="100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Open Source Computer Vision</a:t>
            </a:r>
            <a:r>
              <a:rPr lang="ko-KR" altLang="ko-KR" sz="2400" b="1" kern="100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의 약자로 다양한 영상</a:t>
            </a:r>
            <a:r>
              <a:rPr lang="en-US" altLang="ko-KR" sz="2400" b="1" kern="100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/</a:t>
            </a:r>
            <a:r>
              <a:rPr lang="ko-KR" altLang="ko-KR" sz="2400" b="1" kern="100" dirty="0">
                <a:ln/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동영상 처리에 사용할 수 있는 오픈소스 라이브러리</a:t>
            </a:r>
            <a:endParaRPr lang="ko-KR" altLang="ko-KR" sz="2400" b="1" kern="100" dirty="0">
              <a:ln/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6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63A1A-4C59-426B-B5AE-79934F204C3A}"/>
              </a:ext>
            </a:extLst>
          </p:cNvPr>
          <p:cNvSpPr txBox="1"/>
          <p:nvPr/>
        </p:nvSpPr>
        <p:spPr>
          <a:xfrm>
            <a:off x="481263" y="462923"/>
            <a:ext cx="4928400" cy="831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4800" b="1" dirty="0">
                <a:ln/>
                <a:solidFill>
                  <a:schemeClr val="accent3"/>
                </a:solidFill>
              </a:rPr>
              <a:t>장점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1908B-9891-4B41-A1B6-BEA88FE3A196}"/>
              </a:ext>
            </a:extLst>
          </p:cNvPr>
          <p:cNvSpPr txBox="1"/>
          <p:nvPr/>
        </p:nvSpPr>
        <p:spPr>
          <a:xfrm>
            <a:off x="818146" y="1859340"/>
            <a:ext cx="8047074" cy="563231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n/>
                <a:solidFill>
                  <a:schemeClr val="accent3"/>
                </a:solidFill>
              </a:rPr>
              <a:t>실시간 처리에 중점을 두고 설계되어서 빠른 속도와 효율성을 자랑한다</a:t>
            </a:r>
            <a:r>
              <a:rPr lang="en-US" altLang="ko-KR" b="1" dirty="0">
                <a:ln/>
                <a:solidFill>
                  <a:schemeClr val="accent3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BSD 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라이센스 하에 배포되므로 학술적 및 상업적 용도로 무료사용</a:t>
            </a: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C++, C, Python 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및 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Java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와 같은 다양한 인터페이스를 지원하며 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Windows, Linux, Mac OS, iOS 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및 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Android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같은 다양한 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OS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를 지원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FontTx/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OpenCV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에서 제공되는 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API</a:t>
            </a:r>
            <a:r>
              <a:rPr lang="ko-KR" altLang="en-US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를 사용하여 코딩하여도 실시간 프로세싱이 가능한 어플리케이션을 만들 수 있기 때문에 최적화나 알고리즘을 생각하지 않고도 품질 좋은 상용 프로그램을 만들 수 있다</a:t>
            </a:r>
            <a:r>
              <a:rPr lang="en-US" altLang="ko-KR" b="1" dirty="0">
                <a:ln/>
                <a:solidFill>
                  <a:schemeClr val="accent3"/>
                </a:solidFill>
                <a:latin typeface="Open Sans" panose="020B0606030504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  <a:latin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>
              <a:ln/>
              <a:solidFill>
                <a:schemeClr val="accent3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86155-2D66-4399-9FA3-4B6728F81C86}"/>
              </a:ext>
            </a:extLst>
          </p:cNvPr>
          <p:cNvSpPr txBox="1"/>
          <p:nvPr/>
        </p:nvSpPr>
        <p:spPr>
          <a:xfrm>
            <a:off x="328772" y="390417"/>
            <a:ext cx="4928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 err="1">
                <a:ln/>
                <a:solidFill>
                  <a:schemeClr val="accent1"/>
                </a:solidFill>
              </a:rPr>
              <a:t>Opencv</a:t>
            </a:r>
            <a:r>
              <a:rPr lang="ko-KR" altLang="en-US" sz="4800" b="1" dirty="0">
                <a:ln/>
                <a:solidFill>
                  <a:schemeClr val="accent1"/>
                </a:solidFill>
              </a:rPr>
              <a:t>설치</a:t>
            </a:r>
            <a:endParaRPr lang="en-US" altLang="ko-KR" sz="4800" b="1" dirty="0">
              <a:ln/>
              <a:solidFill>
                <a:schemeClr val="accent1"/>
              </a:solidFill>
            </a:endParaRPr>
          </a:p>
          <a:p>
            <a:endParaRPr lang="ko-KR" alt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66AB6-9988-48D9-89B9-04F93918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4" y="1728680"/>
            <a:ext cx="5151795" cy="418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E2D635-6736-433D-B01E-DA697DCF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854" y="1728680"/>
            <a:ext cx="574068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221098" y="383597"/>
            <a:ext cx="4579003" cy="523220"/>
            <a:chOff x="1221098" y="383597"/>
            <a:chExt cx="2940861" cy="523220"/>
          </a:xfrm>
        </p:grpSpPr>
        <p:sp>
          <p:nvSpPr>
            <p:cNvPr id="43" name="TextBox 42"/>
            <p:cNvSpPr txBox="1"/>
            <p:nvPr/>
          </p:nvSpPr>
          <p:spPr>
            <a:xfrm>
              <a:off x="2862860" y="457804"/>
              <a:ext cx="129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+mj-lt"/>
                </a:rPr>
                <a:t>ㅣ</a:t>
              </a:r>
              <a:r>
                <a:rPr lang="ko-KR" altLang="en-US" b="1">
                  <a:solidFill>
                    <a:schemeClr val="bg1"/>
                  </a:solidFill>
                  <a:latin typeface="+mj-lt"/>
                </a:rPr>
                <a:t>  </a:t>
              </a:r>
              <a:r>
                <a:rPr lang="en-US" altLang="ko-KR" b="1">
                  <a:solidFill>
                    <a:schemeClr val="bg1"/>
                  </a:solidFill>
                  <a:latin typeface="+mj-lt"/>
                </a:rPr>
                <a:t>How to work</a:t>
              </a:r>
              <a:endParaRPr lang="ko-KR" alt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21098" y="383597"/>
              <a:ext cx="1814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+mj-lt"/>
                </a:rPr>
                <a:t>어떻게 동작하나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7AD375C-EB0F-4133-95CB-9707EFBC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3" y="1381134"/>
            <a:ext cx="10830715" cy="48343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2E557B-6329-498A-A3C1-CC327F80FD70}"/>
              </a:ext>
            </a:extLst>
          </p:cNvPr>
          <p:cNvSpPr txBox="1"/>
          <p:nvPr/>
        </p:nvSpPr>
        <p:spPr>
          <a:xfrm>
            <a:off x="328772" y="273138"/>
            <a:ext cx="4928400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 err="1">
                <a:ln/>
                <a:solidFill>
                  <a:schemeClr val="accent1"/>
                </a:solidFill>
              </a:rPr>
              <a:t>Opencv</a:t>
            </a:r>
            <a:r>
              <a:rPr lang="ko-KR" altLang="en-US" sz="4800" b="1" dirty="0">
                <a:ln/>
                <a:solidFill>
                  <a:schemeClr val="accent1"/>
                </a:solidFill>
              </a:rPr>
              <a:t>설치</a:t>
            </a:r>
            <a:endParaRPr lang="en-US" altLang="ko-KR" sz="4800" b="1" dirty="0">
              <a:ln/>
              <a:solidFill>
                <a:schemeClr val="accent1"/>
              </a:solidFill>
            </a:endParaRPr>
          </a:p>
          <a:p>
            <a:endParaRPr lang="ko-KR" altLang="en-US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9F421A-1653-473B-B5D5-0062B8FDACD6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1"/>
                </a:solidFill>
              </a:rPr>
              <a:t>Test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F728D0C-5E9B-4519-80D8-EC0AEE913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1518971"/>
            <a:ext cx="5157628" cy="382005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C80564-49A7-47E4-B4A9-2465822E92E0}"/>
              </a:ext>
            </a:extLst>
          </p:cNvPr>
          <p:cNvSpPr/>
          <p:nvPr/>
        </p:nvSpPr>
        <p:spPr>
          <a:xfrm>
            <a:off x="5825447" y="3030876"/>
            <a:ext cx="770562" cy="76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51D84F-A4B7-4D61-8316-9F76080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2" y="1457374"/>
            <a:ext cx="5006938" cy="3887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3208AB-9F14-44C4-8AFE-E122E74F7D04}"/>
              </a:ext>
            </a:extLst>
          </p:cNvPr>
          <p:cNvSpPr txBox="1"/>
          <p:nvPr/>
        </p:nvSpPr>
        <p:spPr>
          <a:xfrm>
            <a:off x="3714107" y="5774414"/>
            <a:ext cx="422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</a:rPr>
              <a:t>얼굴인식 </a:t>
            </a:r>
          </a:p>
        </p:txBody>
      </p:sp>
    </p:spTree>
    <p:extLst>
      <p:ext uri="{BB962C8B-B14F-4D97-AF65-F5344CB8AC3E}">
        <p14:creationId xmlns:p14="http://schemas.microsoft.com/office/powerpoint/2010/main" val="2659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4005C8-879F-4158-B476-248C4D161A54}"/>
              </a:ext>
            </a:extLst>
          </p:cNvPr>
          <p:cNvSpPr txBox="1"/>
          <p:nvPr/>
        </p:nvSpPr>
        <p:spPr>
          <a:xfrm>
            <a:off x="328772" y="273138"/>
            <a:ext cx="49284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1"/>
                </a:solidFill>
              </a:rPr>
              <a:t>Test</a:t>
            </a:r>
            <a:endParaRPr lang="ko-KR" altLang="en-US" sz="4800" b="1" dirty="0">
              <a:ln/>
              <a:solidFill>
                <a:schemeClr val="accent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59E97CA-C710-42D6-9DC4-7343EFD81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2" y="1421993"/>
            <a:ext cx="4928400" cy="455341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6D13F91-07D1-4A84-AC97-AE36E76FDDAD}"/>
              </a:ext>
            </a:extLst>
          </p:cNvPr>
          <p:cNvSpPr/>
          <p:nvPr/>
        </p:nvSpPr>
        <p:spPr>
          <a:xfrm>
            <a:off x="5462461" y="3048856"/>
            <a:ext cx="770562" cy="76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DD0C94-0E97-4102-A009-F7C23542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72" y="1421992"/>
            <a:ext cx="5759795" cy="45534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21E715-AD1A-445B-A358-49B2BA0C69A5}"/>
              </a:ext>
            </a:extLst>
          </p:cNvPr>
          <p:cNvSpPr txBox="1"/>
          <p:nvPr/>
        </p:nvSpPr>
        <p:spPr>
          <a:xfrm>
            <a:off x="3724381" y="6164832"/>
            <a:ext cx="422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C00000"/>
                </a:solidFill>
              </a:rPr>
              <a:t>얼굴</a:t>
            </a:r>
            <a:r>
              <a:rPr lang="en-US" altLang="ko-KR" sz="2800" dirty="0">
                <a:solidFill>
                  <a:srgbClr val="C00000"/>
                </a:solidFill>
              </a:rPr>
              <a:t>+</a:t>
            </a:r>
            <a:r>
              <a:rPr lang="ko-KR" altLang="en-US" sz="2800" dirty="0">
                <a:solidFill>
                  <a:srgbClr val="C00000"/>
                </a:solidFill>
              </a:rPr>
              <a:t>눈 인식 </a:t>
            </a:r>
          </a:p>
        </p:txBody>
      </p:sp>
    </p:spTree>
    <p:extLst>
      <p:ext uri="{BB962C8B-B14F-4D97-AF65-F5344CB8AC3E}">
        <p14:creationId xmlns:p14="http://schemas.microsoft.com/office/powerpoint/2010/main" val="14739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325</Words>
  <Application>Microsoft Office PowerPoint</Application>
  <PresentationFormat>와이드스크린</PresentationFormat>
  <Paragraphs>46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Open Sans</vt:lpstr>
      <vt:lpstr>Office Theme</vt:lpstr>
      <vt:lpstr>치매환자 무단외출 알림이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이 범석</cp:lastModifiedBy>
  <cp:revision>303</cp:revision>
  <dcterms:created xsi:type="dcterms:W3CDTF">2016-07-06T02:52:39Z</dcterms:created>
  <dcterms:modified xsi:type="dcterms:W3CDTF">2021-12-04T14:48:23Z</dcterms:modified>
</cp:coreProperties>
</file>