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448" r:id="rId2"/>
    <p:sldId id="301" r:id="rId3"/>
    <p:sldId id="2449" r:id="rId4"/>
    <p:sldId id="2450" r:id="rId5"/>
    <p:sldId id="2451" r:id="rId6"/>
    <p:sldId id="2455" r:id="rId7"/>
    <p:sldId id="2462" r:id="rId8"/>
    <p:sldId id="2456" r:id="rId9"/>
    <p:sldId id="2457" r:id="rId10"/>
    <p:sldId id="2458" r:id="rId11"/>
    <p:sldId id="2454" r:id="rId12"/>
    <p:sldId id="2464" r:id="rId13"/>
    <p:sldId id="2463" r:id="rId14"/>
    <p:sldId id="2453" r:id="rId15"/>
    <p:sldId id="309" r:id="rId16"/>
    <p:sldId id="245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94C"/>
    <a:srgbClr val="A3D9DB"/>
    <a:srgbClr val="4167A2"/>
    <a:srgbClr val="539D9E"/>
    <a:srgbClr val="2D8A8E"/>
    <a:srgbClr val="0033CC"/>
    <a:srgbClr val="C0D9D5"/>
    <a:srgbClr val="C02A35"/>
    <a:srgbClr val="E27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25" autoAdjust="0"/>
    <p:restoredTop sz="85412" autoAdjust="0"/>
  </p:normalViewPr>
  <p:slideViewPr>
    <p:cSldViewPr snapToGrid="0">
      <p:cViewPr varScale="1">
        <p:scale>
          <a:sx n="120" d="100"/>
          <a:sy n="120" d="100"/>
        </p:scale>
        <p:origin x="34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범석" userId="bacd9be55e9c4c0c" providerId="LiveId" clId="{27734EAB-DF27-4218-B557-600C4CC100AF}"/>
    <pc:docChg chg="addSld delSld modSld">
      <pc:chgData name="이 범석" userId="bacd9be55e9c4c0c" providerId="LiveId" clId="{27734EAB-DF27-4218-B557-600C4CC100AF}" dt="2021-12-04T14:48:00.647" v="1"/>
      <pc:docMkLst>
        <pc:docMk/>
      </pc:docMkLst>
      <pc:sldChg chg="add del">
        <pc:chgData name="이 범석" userId="bacd9be55e9c4c0c" providerId="LiveId" clId="{27734EAB-DF27-4218-B557-600C4CC100AF}" dt="2021-12-04T14:48:00.647" v="1"/>
        <pc:sldMkLst>
          <pc:docMk/>
          <pc:sldMk cId="3927832306" sldId="2448"/>
        </pc:sldMkLst>
      </pc:sldChg>
      <pc:sldMasterChg chg="delSldLayout">
        <pc:chgData name="이 범석" userId="bacd9be55e9c4c0c" providerId="LiveId" clId="{27734EAB-DF27-4218-B557-600C4CC100AF}" dt="2021-12-04T14:47:57.734" v="0" actId="47"/>
        <pc:sldMasterMkLst>
          <pc:docMk/>
          <pc:sldMasterMk cId="4127430341" sldId="2147483648"/>
        </pc:sldMasterMkLst>
        <pc:sldLayoutChg chg="del">
          <pc:chgData name="이 범석" userId="bacd9be55e9c4c0c" providerId="LiveId" clId="{27734EAB-DF27-4218-B557-600C4CC100AF}" dt="2021-12-04T14:47:57.734" v="0" actId="47"/>
          <pc:sldLayoutMkLst>
            <pc:docMk/>
            <pc:sldMasterMk cId="4127430341" sldId="2147483648"/>
            <pc:sldLayoutMk cId="2306867023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C31B2-7725-4D5E-B1BC-4778A1B9195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BEE11-87C0-4D67-8AB0-342F5D93E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1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80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왼쪽밑에있는</a:t>
            </a:r>
            <a:r>
              <a:rPr lang="ko-KR" altLang="en-US" dirty="0"/>
              <a:t> </a:t>
            </a:r>
            <a:r>
              <a:rPr lang="en-US" altLang="ko-KR" dirty="0"/>
              <a:t>start</a:t>
            </a:r>
            <a:r>
              <a:rPr lang="ko-KR" altLang="en-US" dirty="0"/>
              <a:t>를 누르고</a:t>
            </a:r>
            <a:endParaRPr lang="en-US" altLang="ko-KR" dirty="0"/>
          </a:p>
          <a:p>
            <a:r>
              <a:rPr lang="ko-KR" altLang="en-US" dirty="0"/>
              <a:t>첫번쨰로 카메라가 켜지면 </a:t>
            </a:r>
            <a:r>
              <a:rPr lang="ko-KR" altLang="en-US" dirty="0" err="1"/>
              <a:t>얼굴인식이되는</a:t>
            </a:r>
            <a:r>
              <a:rPr lang="ko-KR" altLang="en-US" dirty="0"/>
              <a:t> 상태면 </a:t>
            </a:r>
            <a:r>
              <a:rPr lang="en-US" altLang="ko-KR" dirty="0"/>
              <a:t>unknown </a:t>
            </a:r>
            <a:r>
              <a:rPr lang="ko-KR" altLang="en-US" dirty="0"/>
              <a:t>이라고 </a:t>
            </a:r>
            <a:r>
              <a:rPr lang="ko-KR" altLang="en-US" dirty="0" err="1"/>
              <a:t>뜨고나옵니다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9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얼굴인식을 하는 상태에서 이름을 등록하여 </a:t>
            </a:r>
            <a:r>
              <a:rPr lang="ko-KR" altLang="en-US" dirty="0" err="1"/>
              <a:t>라즈베리파이에</a:t>
            </a:r>
            <a:r>
              <a:rPr lang="ko-KR" altLang="en-US" dirty="0"/>
              <a:t> 학습을 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531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얼굴이 </a:t>
            </a:r>
            <a:r>
              <a:rPr lang="ko-KR" altLang="en-US" dirty="0" err="1"/>
              <a:t>인식될때마다</a:t>
            </a:r>
            <a:r>
              <a:rPr lang="ko-KR" altLang="en-US" dirty="0"/>
              <a:t> 년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 시간 등록된 이름이 기록된다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72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얼굴인식과 이름을 학습시켜 실행시킨 모습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76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사람의 실제 얼굴인식을 토대로 인식된 사람의 사진으로도 인식이 가능한지 </a:t>
            </a:r>
            <a:r>
              <a:rPr lang="ko-KR" altLang="en-US" dirty="0" err="1"/>
              <a:t>테스트해봄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697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등록되지 않은 사람이 인식되면 </a:t>
            </a:r>
            <a:r>
              <a:rPr lang="en-US" altLang="ko-KR" dirty="0" err="1"/>
              <a:t>Unkown</a:t>
            </a:r>
            <a:r>
              <a:rPr lang="ko-KR" altLang="en-US" dirty="0"/>
              <a:t>이라고 </a:t>
            </a:r>
            <a:r>
              <a:rPr lang="ko-KR" altLang="en-US" dirty="0" err="1"/>
              <a:t>뜨게됨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606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저희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조가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발표할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내용은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opencv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이용한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얼굴인식입니다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저희조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작품</a:t>
            </a:r>
            <a:r>
              <a:rPr lang="ko-KR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에서 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중요한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부분이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치매환자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얼굴을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인식하고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다른사람과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구별하는것인데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이걸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정확하고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빠르게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처리하는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기술이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필요했습니다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</a:rPr>
              <a:t>. 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그래서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저희는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2</a:t>
            </a:r>
            <a:r>
              <a:rPr lang="ko-KR" altLang="en-US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주 동안 </a:t>
            </a:r>
            <a:r>
              <a:rPr lang="en-US" altLang="ko-KR" sz="1800" dirty="0" err="1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opencv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설치 및 </a:t>
            </a:r>
            <a:r>
              <a:rPr lang="en-US" altLang="ko-KR" sz="1800" dirty="0" err="1">
                <a:solidFill>
                  <a:srgbClr val="000000"/>
                </a:solidFill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opencv</a:t>
            </a:r>
            <a:r>
              <a:rPr lang="ko-KR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를 이용해서 얼굴인식을 해보았습니다</a:t>
            </a:r>
            <a:r>
              <a:rPr lang="en-US" altLang="ko-KR" sz="1800" dirty="0">
                <a:solidFill>
                  <a:srgbClr val="000000"/>
                </a:solidFill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6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세가지 모듈을 설치하였다</a:t>
            </a:r>
            <a:endParaRPr lang="en-US" altLang="ko-KR" dirty="0"/>
          </a:p>
          <a:p>
            <a:r>
              <a:rPr lang="en-US" altLang="ko-KR" dirty="0" err="1"/>
              <a:t>Opencv</a:t>
            </a:r>
            <a:r>
              <a:rPr lang="ko-KR" altLang="en-US" dirty="0"/>
              <a:t> 프로그램 </a:t>
            </a:r>
            <a:r>
              <a:rPr lang="en-US" altLang="ko-KR" dirty="0"/>
              <a:t>face recognition </a:t>
            </a:r>
            <a:r>
              <a:rPr lang="ko-KR" altLang="en-US" dirty="0"/>
              <a:t>모듈은 얼굴인식 하기위한 모듈</a:t>
            </a:r>
            <a:endParaRPr lang="en-US" altLang="ko-KR" dirty="0"/>
          </a:p>
          <a:p>
            <a:r>
              <a:rPr lang="en-US" altLang="ko-KR" dirty="0"/>
              <a:t>OpenCV</a:t>
            </a:r>
            <a:r>
              <a:rPr lang="ko-KR" altLang="en-US" dirty="0"/>
              <a:t>가 제공하는 기능 중에 좀 복잡하고 사용성이 떨어지는 부분을 잘 보완해 주는 모듈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13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se-nanumgothic"/>
              </a:rPr>
              <a:t>Pyqt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: </a:t>
            </a:r>
          </a:p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파이썬에서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GUI(Graphical User Interface)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프로그래밍을 할 때 사용하는 대표적인 패키지 중 하나입니다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 Qt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레이아웃에 코드를 연결해 윈도우 프로그램을 만들 수 있게 돕는 프레임워크다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se-nanumgothic"/>
              </a:rPr>
              <a:t>PyQt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를 설치하기 위해서는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Qt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가 설치되어야 오류가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안남</a:t>
            </a:r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2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얼굴</a:t>
            </a:r>
            <a:r>
              <a:rPr lang="en-US" altLang="ko-KR" dirty="0"/>
              <a:t>, </a:t>
            </a:r>
            <a:r>
              <a:rPr lang="ko-KR" altLang="en-US" dirty="0"/>
              <a:t>탐지</a:t>
            </a:r>
            <a:r>
              <a:rPr lang="en-US" altLang="ko-KR" dirty="0"/>
              <a:t>, </a:t>
            </a:r>
            <a:r>
              <a:rPr lang="ko-KR" altLang="en-US" dirty="0"/>
              <a:t>식별 인식하는 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723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007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PyQt</a:t>
            </a:r>
            <a:r>
              <a:rPr lang="ko-KR" altLang="en-US" dirty="0"/>
              <a:t> </a:t>
            </a:r>
            <a:r>
              <a:rPr lang="en-US" altLang="ko-KR" dirty="0"/>
              <a:t>GUI </a:t>
            </a:r>
            <a:r>
              <a:rPr lang="ko-KR" altLang="en-US" dirty="0"/>
              <a:t>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54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얼굴 등록하는 </a:t>
            </a:r>
            <a:r>
              <a:rPr lang="en-US" altLang="ko-KR" dirty="0"/>
              <a:t>tab </a:t>
            </a:r>
            <a:r>
              <a:rPr lang="ko-KR" altLang="en-US" dirty="0"/>
              <a:t>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487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얼굴을 탐지</a:t>
            </a:r>
            <a:r>
              <a:rPr lang="en-US" altLang="ko-KR" dirty="0"/>
              <a:t>, </a:t>
            </a:r>
            <a:r>
              <a:rPr lang="ko-KR" altLang="en-US" dirty="0"/>
              <a:t>식별하는 </a:t>
            </a:r>
            <a:r>
              <a:rPr lang="en-US" altLang="ko-KR" dirty="0"/>
              <a:t>tab</a:t>
            </a:r>
            <a:r>
              <a:rPr lang="ko-KR" altLang="en-US" dirty="0"/>
              <a:t>을 구성하는 클래스</a:t>
            </a:r>
            <a:endParaRPr lang="en-US" altLang="ko-KR" dirty="0"/>
          </a:p>
          <a:p>
            <a:r>
              <a:rPr lang="ko-KR" altLang="en-US" dirty="0"/>
              <a:t>주의사항 얼굴인식을 하기위한 </a:t>
            </a:r>
            <a:r>
              <a:rPr lang="en-US" altLang="ko-KR" dirty="0"/>
              <a:t>xml</a:t>
            </a:r>
            <a:r>
              <a:rPr lang="ko-KR" altLang="en-US" dirty="0"/>
              <a:t>파일의 경로를 설정해주지 않으면 카메라가 켜지지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48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D530-3C6D-45DD-8653-3946E4A58248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8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FCC3-7A1A-404F-B9E1-D0277874F63C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28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D4FF-21F7-431F-8F86-B1FA6FB9E1A7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7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spc="300" noProof="0"/>
              <a:t>연간 보고서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2674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4710-8672-4AD7-A4FC-F9B90F721055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5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9B09-8693-4ED6-8855-69DDD3498614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5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7DAF-088F-47D3-947B-FF2B443C52DC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82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FD01-892D-49F9-AD85-E34CEA7A0476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9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07B9-F1EF-4447-9019-832A93C94962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3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D5F0-1878-412A-80E9-B24656092BFF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39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E448-2570-4DEA-80E2-7E4EB07CAE34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96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DDD2-32AD-45B8-B27C-E7905BB3D513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9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3F857-B0F3-453C-9B36-F4ADA5005836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3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 descr="추상 이미지">
            <a:extLst>
              <a:ext uri="{FF2B5EF4-FFF2-40B4-BE49-F238E27FC236}">
                <a16:creationId xmlns:a16="http://schemas.microsoft.com/office/drawing/2014/main" id="{5A70CDD3-8C4D-41EC-9E29-B576F37633E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0" name="제목 8">
            <a:extLst>
              <a:ext uri="{FF2B5EF4-FFF2-40B4-BE49-F238E27FC236}">
                <a16:creationId xmlns:a16="http://schemas.microsoft.com/office/drawing/2014/main" id="{110B918F-911C-48C2-8BA7-D33506E7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2445633"/>
            <a:ext cx="11490325" cy="823913"/>
          </a:xfrm>
        </p:spPr>
        <p:txBody>
          <a:bodyPr rtlCol="0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치매환자 무단외출 알림이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26327D-AE09-4A18-8BB1-8671F6CF9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076" y="3635057"/>
            <a:ext cx="4115157" cy="548688"/>
          </a:xfrm>
          <a:prstGeom prst="rect">
            <a:avLst/>
          </a:prstGeom>
        </p:spPr>
      </p:pic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B7A646B7-89EE-454C-BC51-DBD33D65E6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359" y="5922140"/>
            <a:ext cx="5840963" cy="518795"/>
          </a:xfrm>
        </p:spPr>
        <p:txBody>
          <a:bodyPr rtlCol="0"/>
          <a:lstStyle/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지능정보통신공학과　이범석 장민석 윤현희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109FF3A-6682-4CBD-887B-107A89B9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45523" cy="685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71EEE3-C9F0-4829-9DDC-797FB1940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318" y="-1"/>
            <a:ext cx="4797391" cy="335915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E0C70C0-D892-44DB-8E96-639DCE19A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3318" y="4018936"/>
            <a:ext cx="8238682" cy="3897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34CF1E-EF95-4CB1-9BC4-2E4EBB630997}"/>
              </a:ext>
            </a:extLst>
          </p:cNvPr>
          <p:cNvSpPr txBox="1"/>
          <p:nvPr/>
        </p:nvSpPr>
        <p:spPr>
          <a:xfrm>
            <a:off x="3953318" y="3498843"/>
            <a:ext cx="51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주의사항</a:t>
            </a:r>
          </a:p>
        </p:txBody>
      </p:sp>
    </p:spTree>
    <p:extLst>
      <p:ext uri="{BB962C8B-B14F-4D97-AF65-F5344CB8AC3E}">
        <p14:creationId xmlns:p14="http://schemas.microsoft.com/office/powerpoint/2010/main" val="103631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B03EA6A-CE2C-4719-98D7-A28745EEF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142" y="1675218"/>
            <a:ext cx="6263715" cy="369225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38926C-333E-4C5C-8C1E-00B4D374F8AA}"/>
              </a:ext>
            </a:extLst>
          </p:cNvPr>
          <p:cNvSpPr txBox="1"/>
          <p:nvPr/>
        </p:nvSpPr>
        <p:spPr>
          <a:xfrm>
            <a:off x="299275" y="273138"/>
            <a:ext cx="49284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4800" b="1" dirty="0">
                <a:ln/>
                <a:solidFill>
                  <a:schemeClr val="accent1"/>
                </a:solidFill>
              </a:rPr>
              <a:t>실행 화면</a:t>
            </a:r>
            <a:r>
              <a:rPr lang="en-US" altLang="ko-KR" sz="4800" b="1" dirty="0">
                <a:ln/>
                <a:solidFill>
                  <a:schemeClr val="accent1"/>
                </a:solidFill>
              </a:rPr>
              <a:t>    </a:t>
            </a:r>
            <a:endParaRPr lang="ko-KR" altLang="en-US" sz="4800" b="1" dirty="0">
              <a:ln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4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1CA41F-8B01-4901-B0B3-1F1D8D171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46" y="1223654"/>
            <a:ext cx="3620005" cy="4410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6B3D6D-545A-4BAD-B3AE-CF5B42070643}"/>
              </a:ext>
            </a:extLst>
          </p:cNvPr>
          <p:cNvSpPr txBox="1"/>
          <p:nvPr/>
        </p:nvSpPr>
        <p:spPr>
          <a:xfrm>
            <a:off x="328772" y="273138"/>
            <a:ext cx="49284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4800" b="1" dirty="0">
                <a:ln/>
                <a:solidFill>
                  <a:schemeClr val="accent1"/>
                </a:solidFill>
              </a:rPr>
              <a:t>이름 등록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6B9A414-1E81-4295-A686-035CAD177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280" y="1223654"/>
            <a:ext cx="3753374" cy="4601217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495A17B-544B-4836-A6C6-5D5859B1C10B}"/>
              </a:ext>
            </a:extLst>
          </p:cNvPr>
          <p:cNvSpPr/>
          <p:nvPr/>
        </p:nvSpPr>
        <p:spPr>
          <a:xfrm>
            <a:off x="5710720" y="3048855"/>
            <a:ext cx="770562" cy="76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4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E82ED1-A849-427F-813F-85B737A63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339" y="1209365"/>
            <a:ext cx="3553321" cy="4439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38A6FB-BB84-4C81-A16F-799AA7FF4B64}"/>
              </a:ext>
            </a:extLst>
          </p:cNvPr>
          <p:cNvSpPr txBox="1"/>
          <p:nvPr/>
        </p:nvSpPr>
        <p:spPr>
          <a:xfrm>
            <a:off x="328772" y="273138"/>
            <a:ext cx="49284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4800" b="1" dirty="0">
                <a:ln/>
                <a:solidFill>
                  <a:schemeClr val="accent1"/>
                </a:solidFill>
              </a:rPr>
              <a:t>로그 기록</a:t>
            </a:r>
          </a:p>
        </p:txBody>
      </p:sp>
    </p:spTree>
    <p:extLst>
      <p:ext uri="{BB962C8B-B14F-4D97-AF65-F5344CB8AC3E}">
        <p14:creationId xmlns:p14="http://schemas.microsoft.com/office/powerpoint/2010/main" val="3368748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4005C8-879F-4158-B476-248C4D161A54}"/>
              </a:ext>
            </a:extLst>
          </p:cNvPr>
          <p:cNvSpPr txBox="1"/>
          <p:nvPr/>
        </p:nvSpPr>
        <p:spPr>
          <a:xfrm>
            <a:off x="328772" y="273138"/>
            <a:ext cx="49284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4800" b="1" dirty="0">
                <a:ln/>
                <a:solidFill>
                  <a:schemeClr val="accent1"/>
                </a:solidFill>
              </a:rPr>
              <a:t>Test</a:t>
            </a:r>
            <a:endParaRPr lang="ko-KR" altLang="en-US" sz="4800" b="1" dirty="0">
              <a:ln/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BDC02A-0D67-4CAB-A4A7-3096054A8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373" y="1248697"/>
            <a:ext cx="8557195" cy="492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2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4005C8-879F-4158-B476-248C4D161A54}"/>
              </a:ext>
            </a:extLst>
          </p:cNvPr>
          <p:cNvSpPr txBox="1"/>
          <p:nvPr/>
        </p:nvSpPr>
        <p:spPr>
          <a:xfrm>
            <a:off x="328772" y="273138"/>
            <a:ext cx="49284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4800" b="1" dirty="0">
                <a:ln/>
                <a:solidFill>
                  <a:schemeClr val="accent1"/>
                </a:solidFill>
              </a:rPr>
              <a:t>Test</a:t>
            </a:r>
            <a:endParaRPr lang="ko-KR" altLang="en-US" sz="4800" b="1" dirty="0">
              <a:ln/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1D31F6-430F-4702-8C99-3C028C447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27" y="1278193"/>
            <a:ext cx="8568480" cy="48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4005C8-879F-4158-B476-248C4D161A54}"/>
              </a:ext>
            </a:extLst>
          </p:cNvPr>
          <p:cNvSpPr txBox="1"/>
          <p:nvPr/>
        </p:nvSpPr>
        <p:spPr>
          <a:xfrm>
            <a:off x="328772" y="273138"/>
            <a:ext cx="49284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4800" b="1" dirty="0">
                <a:ln/>
                <a:solidFill>
                  <a:schemeClr val="accent1"/>
                </a:solidFill>
              </a:rPr>
              <a:t>Test</a:t>
            </a:r>
            <a:endParaRPr lang="ko-KR" altLang="en-US" sz="4800" b="1" dirty="0">
              <a:ln/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740E23-6BAF-4EDC-8DAC-4722A362C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406" y="1445342"/>
            <a:ext cx="8529484" cy="46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3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21097" y="383597"/>
            <a:ext cx="2770298" cy="954107"/>
            <a:chOff x="1221098" y="383597"/>
            <a:chExt cx="1579252" cy="954107"/>
          </a:xfrm>
        </p:grpSpPr>
        <p:sp>
          <p:nvSpPr>
            <p:cNvPr id="25" name="TextBox 24"/>
            <p:cNvSpPr txBox="1"/>
            <p:nvPr/>
          </p:nvSpPr>
          <p:spPr>
            <a:xfrm>
              <a:off x="2438602" y="462923"/>
              <a:ext cx="10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21098" y="383597"/>
              <a:ext cx="15792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b="1" dirty="0">
                <a:solidFill>
                  <a:schemeClr val="bg1"/>
                </a:solidFill>
                <a:latin typeface="+mj-lt"/>
              </a:endParaRPr>
            </a:p>
            <a:p>
              <a:endParaRPr lang="ko-KR" altLang="en-US" sz="2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1B8ED-561E-4EC1-9FCE-4DFCD6D657C3}"/>
              </a:ext>
            </a:extLst>
          </p:cNvPr>
          <p:cNvSpPr txBox="1"/>
          <p:nvPr/>
        </p:nvSpPr>
        <p:spPr>
          <a:xfrm>
            <a:off x="922421" y="2921169"/>
            <a:ext cx="10347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얼굴인식</a:t>
            </a:r>
          </a:p>
        </p:txBody>
      </p:sp>
    </p:spTree>
    <p:extLst>
      <p:ext uri="{BB962C8B-B14F-4D97-AF65-F5344CB8AC3E}">
        <p14:creationId xmlns:p14="http://schemas.microsoft.com/office/powerpoint/2010/main" val="383946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19F421A-1653-473B-B5D5-0062B8FDACD6}"/>
              </a:ext>
            </a:extLst>
          </p:cNvPr>
          <p:cNvSpPr txBox="1"/>
          <p:nvPr/>
        </p:nvSpPr>
        <p:spPr>
          <a:xfrm>
            <a:off x="319146" y="475269"/>
            <a:ext cx="3992123" cy="47089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4000" b="1" dirty="0" err="1">
                <a:ln/>
                <a:solidFill>
                  <a:schemeClr val="accent1"/>
                </a:solidFill>
              </a:rPr>
              <a:t>Opencv</a:t>
            </a:r>
            <a:r>
              <a:rPr lang="en-US" altLang="ko-KR" sz="4000" b="1" dirty="0">
                <a:ln/>
                <a:solidFill>
                  <a:schemeClr val="accent1"/>
                </a:solidFill>
              </a:rPr>
              <a:t> </a:t>
            </a:r>
            <a:r>
              <a:rPr lang="ko-KR" altLang="en-US" sz="4000" b="1" dirty="0">
                <a:ln/>
                <a:solidFill>
                  <a:schemeClr val="accent1"/>
                </a:solidFill>
              </a:rPr>
              <a:t>설치</a:t>
            </a:r>
          </a:p>
          <a:p>
            <a:endParaRPr lang="en-US" altLang="ko-KR" sz="4000" b="1" dirty="0">
              <a:ln/>
              <a:solidFill>
                <a:schemeClr val="accent1"/>
              </a:solidFill>
            </a:endParaRPr>
          </a:p>
          <a:p>
            <a:r>
              <a:rPr lang="en-US" altLang="ko-KR" sz="4000" b="1" dirty="0">
                <a:ln/>
              </a:rPr>
              <a:t>-Pip3 install </a:t>
            </a:r>
            <a:r>
              <a:rPr lang="en-US" altLang="ko-KR" sz="4000" b="1" dirty="0" err="1">
                <a:ln/>
              </a:rPr>
              <a:t>opencv</a:t>
            </a:r>
            <a:r>
              <a:rPr lang="en-US" altLang="ko-KR" sz="4000" b="1" dirty="0">
                <a:ln/>
              </a:rPr>
              <a:t>-python</a:t>
            </a:r>
          </a:p>
          <a:p>
            <a:r>
              <a:rPr lang="en-US" altLang="ko-KR" sz="4000" b="1" dirty="0">
                <a:ln/>
              </a:rPr>
              <a:t>-Pip3 install </a:t>
            </a:r>
            <a:r>
              <a:rPr lang="en-US" altLang="ko-KR" sz="4000" b="1" dirty="0" err="1">
                <a:ln/>
              </a:rPr>
              <a:t>opencv_contrib</a:t>
            </a:r>
            <a:r>
              <a:rPr lang="en-US" altLang="ko-KR" sz="4000" b="1" dirty="0">
                <a:ln/>
              </a:rPr>
              <a:t>-python</a:t>
            </a:r>
          </a:p>
          <a:p>
            <a:endParaRPr lang="ko-KR" altLang="en-US" sz="2000" b="1" dirty="0">
              <a:ln/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74C58-383D-4D3D-AC3C-1874FDCABD81}"/>
              </a:ext>
            </a:extLst>
          </p:cNvPr>
          <p:cNvSpPr txBox="1"/>
          <p:nvPr/>
        </p:nvSpPr>
        <p:spPr>
          <a:xfrm>
            <a:off x="4395535" y="441480"/>
            <a:ext cx="3485193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4000" b="1" dirty="0" err="1">
                <a:ln/>
                <a:solidFill>
                  <a:schemeClr val="accent1"/>
                </a:solidFill>
              </a:rPr>
              <a:t>Face_recognition</a:t>
            </a:r>
            <a:r>
              <a:rPr lang="en-US" altLang="ko-KR" sz="4000" b="1" dirty="0">
                <a:ln/>
                <a:solidFill>
                  <a:schemeClr val="accent1"/>
                </a:solidFill>
              </a:rPr>
              <a:t> </a:t>
            </a:r>
            <a:r>
              <a:rPr lang="ko-KR" altLang="en-US" sz="4000" b="1" dirty="0">
                <a:ln/>
                <a:solidFill>
                  <a:schemeClr val="accent1"/>
                </a:solidFill>
              </a:rPr>
              <a:t>모듈 설치</a:t>
            </a:r>
          </a:p>
          <a:p>
            <a:endParaRPr lang="en-US" altLang="ko-KR" sz="4000" b="1" dirty="0">
              <a:ln/>
              <a:solidFill>
                <a:schemeClr val="accent1"/>
              </a:solidFill>
            </a:endParaRPr>
          </a:p>
          <a:p>
            <a:r>
              <a:rPr lang="en-US" altLang="ko-KR" sz="4000" b="1" dirty="0">
                <a:ln/>
              </a:rPr>
              <a:t>-Pip3 install </a:t>
            </a:r>
            <a:r>
              <a:rPr lang="en-US" altLang="ko-KR" sz="4000" b="1" dirty="0" err="1">
                <a:ln/>
              </a:rPr>
              <a:t>face_recognition</a:t>
            </a:r>
            <a:endParaRPr lang="en-US" altLang="ko-KR" sz="4000" b="1" dirty="0">
              <a:ln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D69CF-79DB-4E81-8003-9F98DA585C4B}"/>
              </a:ext>
            </a:extLst>
          </p:cNvPr>
          <p:cNvSpPr txBox="1"/>
          <p:nvPr/>
        </p:nvSpPr>
        <p:spPr>
          <a:xfrm>
            <a:off x="8303396" y="379925"/>
            <a:ext cx="3569458" cy="3908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4000" b="1" dirty="0" err="1">
                <a:ln/>
                <a:solidFill>
                  <a:schemeClr val="accent1"/>
                </a:solidFill>
              </a:rPr>
              <a:t>Imutils</a:t>
            </a:r>
            <a:r>
              <a:rPr lang="en-US" altLang="ko-KR" sz="4000" b="1" dirty="0">
                <a:ln/>
                <a:solidFill>
                  <a:schemeClr val="accent1"/>
                </a:solidFill>
              </a:rPr>
              <a:t> </a:t>
            </a:r>
            <a:r>
              <a:rPr lang="ko-KR" altLang="en-US" sz="4000" b="1" dirty="0">
                <a:ln/>
                <a:solidFill>
                  <a:schemeClr val="accent1"/>
                </a:solidFill>
              </a:rPr>
              <a:t>모듈 설치</a:t>
            </a:r>
          </a:p>
          <a:p>
            <a:endParaRPr lang="en-US" altLang="ko-KR" sz="4000" b="1" dirty="0">
              <a:ln/>
              <a:solidFill>
                <a:schemeClr val="accent1"/>
              </a:solidFill>
            </a:endParaRPr>
          </a:p>
          <a:p>
            <a:r>
              <a:rPr lang="en-US" altLang="ko-KR" sz="4000" b="1" dirty="0">
                <a:ln/>
              </a:rPr>
              <a:t>-Pip3 install </a:t>
            </a:r>
            <a:r>
              <a:rPr lang="en-US" altLang="ko-KR" sz="4000" b="1" dirty="0" err="1">
                <a:ln/>
              </a:rPr>
              <a:t>imutils</a:t>
            </a:r>
            <a:endParaRPr lang="en-US" altLang="ko-KR" sz="4000" b="1" dirty="0">
              <a:ln/>
            </a:endParaRPr>
          </a:p>
          <a:p>
            <a:endParaRPr lang="ko-KR" altLang="en-US" sz="4800" b="1" dirty="0">
              <a:ln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8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52617D-AC96-4D5E-BC4B-8F4DF22CE739}"/>
              </a:ext>
            </a:extLst>
          </p:cNvPr>
          <p:cNvSpPr txBox="1"/>
          <p:nvPr/>
        </p:nvSpPr>
        <p:spPr>
          <a:xfrm>
            <a:off x="328771" y="390417"/>
            <a:ext cx="995100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4000" b="1" dirty="0">
                <a:ln/>
                <a:solidFill>
                  <a:schemeClr val="accent3"/>
                </a:solidFill>
              </a:rPr>
              <a:t>PyQt5 </a:t>
            </a:r>
            <a:r>
              <a:rPr lang="ko-KR" altLang="en-US" sz="4000" b="1" dirty="0">
                <a:ln/>
                <a:solidFill>
                  <a:schemeClr val="accent3"/>
                </a:solidFill>
              </a:rPr>
              <a:t>모듈 설치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4A57B2-ADCE-4C0D-B060-81B2A9452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02" y="1606038"/>
            <a:ext cx="84963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7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52617D-AC96-4D5E-BC4B-8F4DF22CE739}"/>
              </a:ext>
            </a:extLst>
          </p:cNvPr>
          <p:cNvSpPr txBox="1"/>
          <p:nvPr/>
        </p:nvSpPr>
        <p:spPr>
          <a:xfrm>
            <a:off x="328771" y="390417"/>
            <a:ext cx="995100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4000" b="1" dirty="0">
                <a:ln/>
                <a:solidFill>
                  <a:schemeClr val="accent3"/>
                </a:solidFill>
              </a:rPr>
              <a:t>PyQt5 </a:t>
            </a:r>
            <a:r>
              <a:rPr lang="ko-KR" altLang="en-US" sz="4000" b="1" dirty="0">
                <a:ln/>
                <a:solidFill>
                  <a:schemeClr val="accent3"/>
                </a:solidFill>
              </a:rPr>
              <a:t>모듈 설치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23E194-BD98-43D3-B707-4CE2E04D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80" y="1390958"/>
            <a:ext cx="84296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2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510D88F-54AD-43F2-8A7D-FF0E87080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820697" cy="67352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7586097-69FE-4D00-A263-511BD6CB6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722" y="0"/>
            <a:ext cx="4879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2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D8C6F58-A68B-4D22-9371-B9E1C55CD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153"/>
            <a:ext cx="4991797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8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83F1225-2367-4453-BC05-B6BC44307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81557" cy="57027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4F60254-69ED-4F61-8807-636DD06C2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659" y="93948"/>
            <a:ext cx="5824138" cy="357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6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C3D5418-A273-4C4C-B5E7-734515357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03" y="0"/>
            <a:ext cx="4872280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338363-1B9E-44FB-A58D-BFE5C94D3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5975208" cy="307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6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7060</TotalTime>
  <Words>269</Words>
  <Application>Microsoft Office PowerPoint</Application>
  <PresentationFormat>와이드스크린</PresentationFormat>
  <Paragraphs>58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se-nanumgothic</vt:lpstr>
      <vt:lpstr>맑은 고딕</vt:lpstr>
      <vt:lpstr>Arial</vt:lpstr>
      <vt:lpstr>Open Sans</vt:lpstr>
      <vt:lpstr>Office Theme</vt:lpstr>
      <vt:lpstr>치매환자 무단외출 알림이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이 범석</cp:lastModifiedBy>
  <cp:revision>309</cp:revision>
  <dcterms:created xsi:type="dcterms:W3CDTF">2016-07-06T02:52:39Z</dcterms:created>
  <dcterms:modified xsi:type="dcterms:W3CDTF">2021-12-04T14:48:04Z</dcterms:modified>
</cp:coreProperties>
</file>