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5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9" r:id="rId30"/>
    <p:sldId id="285" r:id="rId31"/>
    <p:sldId id="286" r:id="rId32"/>
    <p:sldId id="287" r:id="rId33"/>
    <p:sldId id="288" r:id="rId34"/>
    <p:sldId id="290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206091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1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4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60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44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4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84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54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27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8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Basic of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3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지금까지는 리스트 안에 원소를 넣어보았습니다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리스트 안에 리스트를 넣을 수도 있을까요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물론 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아래 코드만 보면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[[1, 2], [1, 2, 3]]</a:t>
            </a:r>
            <a:r>
              <a:rPr lang="ko-KR" altLang="en-US" dirty="0" smtClean="0"/>
              <a:t>이 되어야 할 것 같은데 왜 아래처럼 출력이 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이유는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리스트를 복사할 때</a:t>
            </a:r>
            <a:r>
              <a:rPr lang="en-US" altLang="ko-KR" dirty="0" smtClean="0"/>
              <a:t>, list </a:t>
            </a:r>
            <a:r>
              <a:rPr lang="ko-KR" altLang="en-US" dirty="0" smtClean="0"/>
              <a:t>전체를 복사하지 않고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만 복사하기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List1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들어있는 것이죠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List1</a:t>
            </a:r>
            <a:r>
              <a:rPr lang="ko-KR" altLang="en-US" dirty="0" smtClean="0"/>
              <a:t>을 바꾸면</a:t>
            </a:r>
            <a:r>
              <a:rPr lang="en-US" altLang="ko-KR" dirty="0" smtClean="0"/>
              <a:t>, List </a:t>
            </a:r>
            <a:r>
              <a:rPr lang="ko-KR" altLang="en-US" dirty="0" smtClean="0"/>
              <a:t>내부의 원소도 바뀌는 것처럼 보이는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우리가 원하는 대로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만들고 싶다면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리스트를 복사하는 </a:t>
            </a:r>
            <a:r>
              <a:rPr lang="en-US" altLang="ko-KR" dirty="0" smtClean="0"/>
              <a:t>copy</a:t>
            </a:r>
            <a:r>
              <a:rPr lang="ko-KR" altLang="en-US" dirty="0" smtClean="0"/>
              <a:t>라는 모듈을 사용해야 합니다</a:t>
            </a:r>
            <a:r>
              <a:rPr lang="en-US" altLang="ko-KR" dirty="0" smtClean="0"/>
              <a:t>. copy </a:t>
            </a:r>
            <a:r>
              <a:rPr lang="ko-KR" altLang="en-US" dirty="0" smtClean="0"/>
              <a:t>모듈 사용법은 뒤에서 소개하겠습니다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리스트 심화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24" y="1891101"/>
            <a:ext cx="2810562" cy="9699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48" y="1891101"/>
            <a:ext cx="3876675" cy="542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44" y="4681559"/>
            <a:ext cx="1839880" cy="11860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468" y="4681559"/>
            <a:ext cx="2609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리스트와는 달리 대괄호 </a:t>
            </a:r>
            <a:r>
              <a:rPr lang="en-US" altLang="ko-KR" dirty="0" smtClean="0"/>
              <a:t>[]</a:t>
            </a:r>
            <a:r>
              <a:rPr lang="ko-KR" altLang="en-US" dirty="0" smtClean="0"/>
              <a:t>가 아니라 소괄호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모두 동일하지만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리스트와는 달리 원소의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수정이 불가능합니다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이외는 리스트와 거의 동일하다고 보면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리스트는 </a:t>
            </a:r>
            <a:r>
              <a:rPr lang="en-US" altLang="ko-KR" dirty="0" smtClean="0"/>
              <a:t>list[index] = </a:t>
            </a:r>
            <a:r>
              <a:rPr lang="ko-KR" altLang="en-US" dirty="0" smtClean="0"/>
              <a:t>원소 꼴일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[key] = value</a:t>
            </a:r>
            <a:r>
              <a:rPr lang="ko-KR" altLang="en-US" dirty="0"/>
              <a:t> </a:t>
            </a:r>
            <a:r>
              <a:rPr lang="ko-KR" altLang="en-US" dirty="0" smtClean="0"/>
              <a:t>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리스트는 원소만 저장할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한 세트로 저장할 수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중괄호를 사용하여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클래스를 배운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리스트로 구현해보는 연습문제를 진행하면서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대한 자세한 내용을 뒤에서 소개하겠습니다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026839"/>
            <a:ext cx="4886325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37" y="4026839"/>
            <a:ext cx="12668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저번 주에는 보다 편하게 프로그램을 짜기 위해 함수를 사용하였습니다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함수만으로는 어딘가 부족합니다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번 계산기를 만드는 예제를 풀어보면서 함수의 한계점을 알아봅시다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계산기의 가장 기본적인 사칙연산은 함수를 통해 구현할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계산기에는 가장 마지막 계산의 결과를 저장하는 기능이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 결과를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라는 변수에 저장해서 간단한 계산기를 한 번 구현해보겠습니다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오른쪽 코드처럼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에 사칙연산 결과를 저장하는 기능을 함수에 넣어서 구현할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여기까지는 큰 문제가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계산기를 하나 더 만들려면 어떻게 해야 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두 번째 계산기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 계산 결과를 저장할 </a:t>
            </a:r>
            <a:r>
              <a:rPr lang="en-US" altLang="ko-KR" dirty="0" smtClean="0"/>
              <a:t>result2</a:t>
            </a:r>
            <a:r>
              <a:rPr lang="ko-KR" altLang="en-US" dirty="0" smtClean="0"/>
              <a:t>라는 변수를 하나 더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결과를 </a:t>
            </a:r>
            <a:r>
              <a:rPr lang="en-US" altLang="ko-KR" dirty="0" smtClean="0"/>
              <a:t>result2</a:t>
            </a:r>
            <a:r>
              <a:rPr lang="ko-KR" altLang="en-US" dirty="0" smtClean="0"/>
              <a:t>에 저장하는 함수를</a:t>
            </a:r>
            <a:r>
              <a:rPr lang="en-US" altLang="ko-KR" dirty="0"/>
              <a:t> </a:t>
            </a:r>
            <a:r>
              <a:rPr lang="ko-KR" altLang="en-US" dirty="0" smtClean="0"/>
              <a:t>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만들어야 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계산기를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만든다면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개 만든다면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그러면 코드는 쓸데없이 엄청 길어질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552" y="3247054"/>
            <a:ext cx="1601018" cy="27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클래스는 오른쪽의 형태로 정의할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Self</a:t>
            </a:r>
            <a:r>
              <a:rPr lang="ko-KR" altLang="en-US" dirty="0" smtClean="0"/>
              <a:t>는 말 그대로 자기 자신을 가리킵니다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매개변수 뿐만 아니라 자기자신도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전달한다는 뜻입니다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 당장 이해하기는 어려우니 계산기를 클래스로 만들어보면서 이해해봅시다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아까 말했듯이 클래스를 만든다는 것은 설계도를 만든다는 것과 비슷합니다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계산기 설계도 안에는 최근 계산 결과를 저장할 메모리와 사칙연산을 진행하는 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매서드</a:t>
            </a:r>
            <a:r>
              <a:rPr lang="en-US" altLang="ko-KR" dirty="0" smtClean="0"/>
              <a:t>) 4</a:t>
            </a:r>
            <a:r>
              <a:rPr lang="ko-KR" altLang="en-US" dirty="0" smtClean="0"/>
              <a:t>개가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메모리를 정의합니다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메모리라는 의미로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self.memory</a:t>
            </a:r>
            <a:r>
              <a:rPr lang="ko-KR" altLang="en-US" dirty="0" smtClean="0"/>
              <a:t>로 정의할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 형식대로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사칙연산 함수를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매서드는</a:t>
            </a:r>
            <a:r>
              <a:rPr lang="ko-KR" altLang="en-US" dirty="0" smtClean="0"/>
              <a:t> 매개변수로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를 받고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self.memory</a:t>
            </a:r>
            <a:r>
              <a:rPr lang="ko-KR" altLang="en-US" dirty="0" smtClean="0"/>
              <a:t>에 계산 결과를 저장한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결과를 반환합니다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754" y="1560252"/>
            <a:ext cx="34956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완성된 계산기 클래스는 오른쪽과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앞으로 만들 클래스도 이것과 비슷한 틀로 만들게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클래스의 형식에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익숙해지도록 합시다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40" y="1548882"/>
            <a:ext cx="31718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지금까지는 계산기의 설계도를 만들었습니다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이제는 설계도로 계산기를 만들고 사용해보겠습니다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이런 방식으로 우리가 만든 설계도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계산기를 만들고 사용할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 코드에서 클래스로 만든 </a:t>
            </a:r>
            <a:r>
              <a:rPr lang="en-US" altLang="ko-KR" dirty="0" err="1" smtClean="0"/>
              <a:t>calc</a:t>
            </a:r>
            <a:r>
              <a:rPr lang="ko-KR" altLang="en-US" dirty="0" smtClean="0"/>
              <a:t>라는 계산기를 인스턴스라고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후에 강화학습에서 모델을 만들 때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모델을 만들게 되니 </a:t>
            </a:r>
            <a:r>
              <a:rPr lang="ko-KR" altLang="en-US" dirty="0" err="1" smtClean="0"/>
              <a:t>알아둡시다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처음 계산기를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사칙연산을 진행하지 않은 채로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를 출력하려고 하면 에러가 발생합니다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사칙연산을 진행할 때</a:t>
            </a:r>
            <a:r>
              <a:rPr lang="en-US" altLang="ko-KR" dirty="0" smtClean="0"/>
              <a:t>, memory </a:t>
            </a:r>
            <a:r>
              <a:rPr lang="ko-KR" altLang="en-US" dirty="0" smtClean="0"/>
              <a:t>변수를 만드는 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변수를 만들기 전에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를 출력하면 아직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변수가 정의되지 않았으므로 에러가 발생합니다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고치려면 계산기를 만드는 순간에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라는 변수를 만들어야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할 수 있을까요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49" y="1880989"/>
            <a:ext cx="2876550" cy="1085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24" y="1899943"/>
            <a:ext cx="533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파이썬에는</a:t>
            </a:r>
            <a:r>
              <a:rPr lang="ko-KR" altLang="en-US" dirty="0" smtClean="0"/>
              <a:t> 특별한 메서드들이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 가장 많이 쓰이는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smtClean="0"/>
              <a:t>라는 메서드에 대해 알아보겠습니다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메서드는 클래스로 인스턴스를 만들 때 한 번 실행되는 메서드입니다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전의 계산기에서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메서드를 만들어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초기화해보죠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아까와는 달리 에러가 나지 않고</a:t>
            </a:r>
            <a:r>
              <a:rPr lang="en-US" altLang="ko-KR" dirty="0" smtClean="0"/>
              <a:t>, memory</a:t>
            </a:r>
            <a:r>
              <a:rPr lang="ko-KR" altLang="en-US" dirty="0" smtClean="0"/>
              <a:t>가 잘 출력됩니다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아니라 자신이 원하는 값으로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하고 싶다면 어떻게 해야 할까요</a:t>
            </a:r>
            <a:r>
              <a:rPr lang="en-US" altLang="ko-KR" dirty="0" smtClean="0"/>
              <a:t>?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함수에서 초기화할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값을 매개변수로 받아 인스턴스를 만들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매개변수를 통해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원하는 값으로 초기화할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이외에도 다양한 특별한 메서드가 존재합니다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286790" y="2567395"/>
            <a:ext cx="2790825" cy="1609453"/>
            <a:chOff x="8684758" y="2474089"/>
            <a:chExt cx="2790825" cy="16094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4758" y="2474089"/>
              <a:ext cx="2790825" cy="9715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4758" y="3445639"/>
              <a:ext cx="2790825" cy="637903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343" y="2567395"/>
            <a:ext cx="2352675" cy="50482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177252" y="4510495"/>
            <a:ext cx="3009901" cy="1620021"/>
            <a:chOff x="6177252" y="4510495"/>
            <a:chExt cx="3009901" cy="162002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7252" y="4510495"/>
              <a:ext cx="3009900" cy="10096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7253" y="5510014"/>
              <a:ext cx="3009900" cy="620502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1542" y="4510495"/>
            <a:ext cx="22002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 우리는 클래스로 계산기를 만드는 법을 배웠습니다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계산기에 사칙연산 말고 제곱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같은 연산을 추가하거나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 함수가 나눗셈 결과가 아닌 몫을 반환하도록 바꾸고 싶다면 어떻게 해야 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클래스 자체를 직접 바꾸는 방법도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클래스가 복잡하다면 일일이 바꾸는 것도 매우 힘들겠죠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계산기 클래스의 메서드를 전부 가져오고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메서드만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추가하는 방식으로 하면 편리할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클래스의 상속을 통해 사용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클래스의 상속은 오른쪽의 형식으로 이루어지게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보통 상속받을 클래스는 부모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상속받은 클래스는 자식 클래스라고 표현합니다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만든 </a:t>
            </a:r>
            <a:r>
              <a:rPr lang="en-US" altLang="ko-KR" dirty="0" err="1" smtClean="0"/>
              <a:t>mini_calculator</a:t>
            </a:r>
            <a:r>
              <a:rPr lang="ko-KR" altLang="en-US" dirty="0" smtClean="0"/>
              <a:t>를 상속받아 새로운 계산기 클래스 </a:t>
            </a:r>
            <a:r>
              <a:rPr lang="en-US" altLang="ko-KR" dirty="0" smtClean="0"/>
              <a:t>calculator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나머지 연산을 추가하고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 연산을 몫 계산으로 변경하는 예제를 보고 상속에 대해 이해해보겠습니다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03" y="3045570"/>
            <a:ext cx="3771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7963581" cy="4721385"/>
          </a:xfrm>
        </p:spPr>
        <p:txBody>
          <a:bodyPr/>
          <a:lstStyle/>
          <a:p>
            <a:r>
              <a:rPr lang="ko-KR" altLang="en-US" dirty="0" smtClean="0"/>
              <a:t>오른쪽의 코드를 보면</a:t>
            </a:r>
            <a:r>
              <a:rPr lang="en-US" altLang="ko-KR" dirty="0" smtClean="0"/>
              <a:t>, calculator class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mini_calculator</a:t>
            </a:r>
            <a:r>
              <a:rPr lang="ko-KR" altLang="en-US" dirty="0" smtClean="0"/>
              <a:t>를 상속받아 만들어졌음을 알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ow, mod</a:t>
            </a:r>
            <a:r>
              <a:rPr lang="ko-KR" altLang="en-US" dirty="0" smtClean="0"/>
              <a:t>라는 새로운 메서드를 만들고</a:t>
            </a:r>
            <a:r>
              <a:rPr lang="en-US" altLang="ko-KR" dirty="0" smtClean="0"/>
              <a:t>, div </a:t>
            </a:r>
            <a:r>
              <a:rPr lang="ko-KR" altLang="en-US" dirty="0" smtClean="0"/>
              <a:t>메서드를 몫 연산으로 바꾸었습니다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</a:t>
            </a:r>
            <a:r>
              <a:rPr lang="en-US" altLang="ko-KR" dirty="0" smtClean="0"/>
              <a:t>div </a:t>
            </a:r>
            <a:r>
              <a:rPr lang="ko-KR" altLang="en-US" dirty="0" smtClean="0"/>
              <a:t>메서드처럼 부모 클래스의 메서드를 자식 클래스에서 재정의하는 것을 </a:t>
            </a:r>
            <a:r>
              <a:rPr lang="ko-KR" altLang="en-US" dirty="0" err="1" smtClean="0"/>
              <a:t>오버라이딩이라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계산기의 </a:t>
            </a:r>
            <a:r>
              <a:rPr lang="en-US" altLang="ko-KR" dirty="0"/>
              <a:t>m</a:t>
            </a:r>
            <a:r>
              <a:rPr lang="en-US" altLang="ko-KR" dirty="0" smtClean="0"/>
              <a:t>emory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초기화되는 것을 통해 부모 클래스에서 정의한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함수가 자식 클래스에서도 작동함을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994" y="726923"/>
            <a:ext cx="3074319" cy="3666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994" y="4511725"/>
            <a:ext cx="3074319" cy="14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지금까지는 클래스가 무엇인지 배우고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클래스를 이용하여 간단한 계산기를 만들어보았습니다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이번에는 하나의 파일이 아니라 여러 개의 파일로 코딩하는 법을 배워보겠습니다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모듈이란 함수나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등을 모아둔 파일입니다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 우리가 한 코딩들도 하나의 모듈이라고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지금까지는 하나의 파일이 코딩했지만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 내용이 너무 복잡하거나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사람이 만들어놓은 함수를 사용할 때에는 하나의 파일로 하기에는 불편함이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여러 모듈로 코딩하는 기법에 대하여 알아봅시다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아까 만들었던 계산기를 모듈화 해봅시다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5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>
          <a:xfrm>
            <a:off x="4175928" y="3368640"/>
            <a:ext cx="2539197" cy="258532"/>
          </a:xfrm>
        </p:spPr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리스트 심화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8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ctrl+n</a:t>
            </a:r>
            <a:r>
              <a:rPr lang="ko-KR" altLang="en-US" dirty="0" smtClean="0"/>
              <a:t>을 눌러 새 파일을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지금까지 만든 계산기 </a:t>
            </a:r>
            <a:r>
              <a:rPr lang="en-US" altLang="ko-KR" dirty="0" smtClean="0"/>
              <a:t>class 2</a:t>
            </a:r>
            <a:r>
              <a:rPr lang="ko-KR" altLang="en-US" dirty="0" smtClean="0"/>
              <a:t>개를</a:t>
            </a:r>
            <a:r>
              <a:rPr lang="en-US" altLang="ko-KR" dirty="0" smtClean="0"/>
              <a:t> calculator.py</a:t>
            </a:r>
            <a:r>
              <a:rPr lang="ko-KR" altLang="en-US" dirty="0" smtClean="0"/>
              <a:t>라는 이름으로 저장해봅니다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이제 우리는 </a:t>
            </a:r>
            <a:r>
              <a:rPr lang="en-US" altLang="ko-KR" dirty="0" smtClean="0"/>
              <a:t>calculator</a:t>
            </a:r>
            <a:r>
              <a:rPr lang="ko-KR" altLang="en-US" dirty="0" smtClean="0"/>
              <a:t>라는 모듈을 만든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모듈을 사용하기 위해서는 </a:t>
            </a:r>
            <a:r>
              <a:rPr lang="en-US" altLang="ko-KR" dirty="0" smtClean="0"/>
              <a:t>“import </a:t>
            </a:r>
            <a:r>
              <a:rPr lang="ko-KR" altLang="en-US" dirty="0" err="1" smtClean="0"/>
              <a:t>모듈명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형태로 모듈을 불러와야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만든 계산기를 </a:t>
            </a:r>
            <a:r>
              <a:rPr lang="en-US" altLang="ko-KR" dirty="0" smtClean="0"/>
              <a:t>import calculator</a:t>
            </a:r>
            <a:r>
              <a:rPr lang="ko-KR" altLang="en-US" dirty="0" smtClean="0"/>
              <a:t>로 불러온 후 사용해봅시다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코드는 </a:t>
            </a:r>
            <a:r>
              <a:rPr lang="en-US" altLang="ko-KR" dirty="0" smtClean="0"/>
              <a:t>calculator.py</a:t>
            </a:r>
            <a:r>
              <a:rPr lang="ko-KR" altLang="en-US" dirty="0" smtClean="0"/>
              <a:t>라는 파일에서 </a:t>
            </a:r>
            <a:r>
              <a:rPr lang="en-US" altLang="ko-KR" dirty="0" smtClean="0"/>
              <a:t>calculator class</a:t>
            </a:r>
            <a:r>
              <a:rPr lang="ko-KR" altLang="en-US" dirty="0" smtClean="0"/>
              <a:t>를 가져와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add </a:t>
            </a:r>
            <a:r>
              <a:rPr lang="ko-KR" altLang="en-US" dirty="0" smtClean="0"/>
              <a:t>연산을 사용하는 예제입니다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30417" b="30101"/>
          <a:stretch/>
        </p:blipFill>
        <p:spPr>
          <a:xfrm>
            <a:off x="7974427" y="3424334"/>
            <a:ext cx="3482004" cy="1959429"/>
          </a:xfrm>
          <a:prstGeom prst="rect">
            <a:avLst/>
          </a:prstGeom>
        </p:spPr>
      </p:pic>
      <p:sp>
        <p:nvSpPr>
          <p:cNvPr id="9" name="내용 개체 틀 1"/>
          <p:cNvSpPr txBox="1">
            <a:spLocks/>
          </p:cNvSpPr>
          <p:nvPr/>
        </p:nvSpPr>
        <p:spPr>
          <a:xfrm>
            <a:off x="7875037" y="5383763"/>
            <a:ext cx="3890864" cy="6031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자신이 만든 모듈을 사용하기 위해서는 자신이 코딩하는 파일과 같은 경로에 모듈이 존재해야 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" y="4888463"/>
            <a:ext cx="42386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불러오는 것이라 별로 불편하지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calculator </a:t>
            </a:r>
            <a:r>
              <a:rPr lang="ko-KR" altLang="en-US" dirty="0" smtClean="0"/>
              <a:t>모듈에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라는 함수를 정의했고</a:t>
            </a:r>
            <a:r>
              <a:rPr lang="en-US" altLang="ko-KR" dirty="0" smtClean="0"/>
              <a:t>, add</a:t>
            </a:r>
            <a:r>
              <a:rPr lang="ko-KR" altLang="en-US" dirty="0" smtClean="0"/>
              <a:t>라는 함수를 사용하고자 한다면 어떻게 쓸 수 있을까요</a:t>
            </a:r>
            <a:r>
              <a:rPr lang="en-US" altLang="ko-KR" dirty="0" smtClean="0"/>
              <a:t>? [Code1]</a:t>
            </a:r>
            <a:r>
              <a:rPr lang="ko-KR" altLang="en-US" dirty="0" smtClean="0"/>
              <a:t>처럼 쓸 수 있겠지만</a:t>
            </a:r>
            <a:r>
              <a:rPr lang="en-US" altLang="ko-KR" dirty="0" smtClean="0"/>
              <a:t>, calculator</a:t>
            </a:r>
            <a:r>
              <a:rPr lang="ko-KR" altLang="en-US" dirty="0" smtClean="0"/>
              <a:t>모듈 이름을 계속 적는 것은 코드 </a:t>
            </a:r>
            <a:r>
              <a:rPr lang="ko-KR" altLang="en-US" dirty="0" err="1" smtClean="0"/>
              <a:t>가독성도</a:t>
            </a:r>
            <a:r>
              <a:rPr lang="ko-KR" altLang="en-US" dirty="0" smtClean="0"/>
              <a:t> 떨어지고 상당히 귀찮은 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[Code2]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“import A as B”</a:t>
            </a:r>
            <a:r>
              <a:rPr lang="ko-KR" altLang="en-US" dirty="0" smtClean="0"/>
              <a:t>의 형태로</a:t>
            </a:r>
            <a:r>
              <a:rPr lang="en-US" altLang="ko-KR" dirty="0" smtClean="0"/>
              <a:t>, A </a:t>
            </a:r>
            <a:r>
              <a:rPr lang="ko-KR" altLang="en-US" dirty="0" smtClean="0"/>
              <a:t>모듈을 불러오지만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라는 이름으로 사용하겠다고 할 수 있고</a:t>
            </a:r>
            <a:r>
              <a:rPr lang="en-US" altLang="ko-KR" dirty="0" smtClean="0"/>
              <a:t>, [Code3]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“from A import B”</a:t>
            </a:r>
            <a:r>
              <a:rPr lang="ko-KR" altLang="en-US" dirty="0" smtClean="0"/>
              <a:t>의 형태로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의 모듈에서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라는 함수만 가져와서 사용할 수도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주로 한 모듈에서 여러 종류의 함수를 사용할 때는 </a:t>
            </a:r>
            <a:r>
              <a:rPr lang="en-US" altLang="ko-KR" dirty="0" smtClean="0"/>
              <a:t>[Code2]</a:t>
            </a:r>
            <a:r>
              <a:rPr lang="ko-KR" altLang="en-US" dirty="0" smtClean="0"/>
              <a:t>와 같은 형태로 사용되고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모듈의 특정한 한 함수만 사용할 때는 </a:t>
            </a:r>
            <a:r>
              <a:rPr lang="en-US" altLang="ko-KR" dirty="0" smtClean="0"/>
              <a:t>[Code3]</a:t>
            </a:r>
            <a:r>
              <a:rPr lang="ko-KR" altLang="en-US" dirty="0" smtClean="0"/>
              <a:t>과 같은 형태로 사용됩니다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8" y="4344761"/>
            <a:ext cx="2819400" cy="781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22" y="4344761"/>
            <a:ext cx="2804141" cy="781340"/>
          </a:xfrm>
          <a:prstGeom prst="rect">
            <a:avLst/>
          </a:prstGeom>
        </p:spPr>
      </p:pic>
      <p:sp>
        <p:nvSpPr>
          <p:cNvPr id="9" name="내용 개체 틀 1"/>
          <p:cNvSpPr txBox="1">
            <a:spLocks/>
          </p:cNvSpPr>
          <p:nvPr/>
        </p:nvSpPr>
        <p:spPr>
          <a:xfrm>
            <a:off x="1817719" y="5245561"/>
            <a:ext cx="1401342" cy="4788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[Code1]</a:t>
            </a:r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5352466" y="5242420"/>
            <a:ext cx="1401342" cy="4788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[Code2]</a:t>
            </a:r>
            <a:endParaRPr lang="ko-KR" altLang="en-US" dirty="0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8958748" y="5242420"/>
            <a:ext cx="1401342" cy="4788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[Code3]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839" y="4339998"/>
            <a:ext cx="3105381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앞서 말했던 모듈은 자신과 같은 경로인 파일 이외에도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지정한 특별한 경로에 있는 경로에 있는 파일도 불러올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경로에는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기본적으로 제공해주는 모듈들이 저장되어 있고</a:t>
            </a:r>
            <a:r>
              <a:rPr lang="en-US" altLang="ko-KR" dirty="0" smtClean="0"/>
              <a:t>, pip </a:t>
            </a:r>
            <a:r>
              <a:rPr lang="ko-KR" altLang="en-US" dirty="0" smtClean="0"/>
              <a:t>명령어를 사용하여 추가적으로 모듈을 설치할 수 있습니다</a:t>
            </a:r>
            <a:r>
              <a:rPr lang="en-US" altLang="ko-KR" dirty="0" smtClean="0"/>
              <a:t>. (pip</a:t>
            </a:r>
            <a:r>
              <a:rPr lang="ko-KR" altLang="en-US" dirty="0" smtClean="0"/>
              <a:t>에 관한 내용은 후에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를 다룰 때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이처럼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기본적으로 제공해주는 모듈들을 </a:t>
            </a:r>
            <a:r>
              <a:rPr lang="ko-KR" altLang="en-US" dirty="0" err="1" smtClean="0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라이브러리라고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강화학습에서 사용될 몇몇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라이브러리를 익혀봅시다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7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7235793" cy="4721385"/>
          </a:xfrm>
        </p:spPr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에는 시간에 대한 다양한 모듈이 들어있습니다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시각을 알아낼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형식으로 시각을 출력할 수도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중에서 우리는 이 모듈의 </a:t>
            </a:r>
            <a:r>
              <a:rPr lang="en-US" altLang="ko-KR" dirty="0" smtClean="0"/>
              <a:t>sleep</a:t>
            </a:r>
            <a:r>
              <a:rPr lang="ko-KR" altLang="en-US" dirty="0" smtClean="0"/>
              <a:t>함수를 활용합니다</a:t>
            </a:r>
            <a:r>
              <a:rPr lang="en-US" altLang="ko-KR" dirty="0" smtClean="0"/>
              <a:t>. </a:t>
            </a:r>
            <a:r>
              <a:rPr lang="en-US" altLang="ko-KR" dirty="0"/>
              <a:t>s</a:t>
            </a:r>
            <a:r>
              <a:rPr lang="en-US" altLang="ko-KR" dirty="0" smtClean="0"/>
              <a:t>leep(x)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초 동안 기다리는 함수로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일정한 시간 간격으로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내용을 출력해보고 싶을 때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에는 다양한 </a:t>
            </a:r>
            <a:r>
              <a:rPr lang="ko-KR" altLang="en-US" dirty="0" err="1" smtClean="0"/>
              <a:t>난수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관련 함수가 들어있습니다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random 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random()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반환합니다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randint</a:t>
            </a:r>
            <a:r>
              <a:rPr lang="en-US" altLang="ko-KR" dirty="0" smtClean="0"/>
              <a:t>(a, b)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shuffle(list)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항목을 무작위로 섞습니다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choice(list)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에서 무작위로 하나를 선택하여 돌려줍니다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99" y="1252899"/>
            <a:ext cx="2292622" cy="8614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899" y="2217381"/>
            <a:ext cx="1839882" cy="664627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8059899" y="2882008"/>
            <a:ext cx="1839882" cy="49349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컴파일 시간 때문에 </a:t>
            </a:r>
            <a:r>
              <a:rPr lang="en-US" altLang="ko-KR" dirty="0" smtClean="0"/>
              <a:t>0.5s</a:t>
            </a:r>
            <a:r>
              <a:rPr lang="ko-KR" altLang="en-US" dirty="0" smtClean="0"/>
              <a:t>정도 더 걸립니다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899" y="3468814"/>
            <a:ext cx="3495573" cy="12848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899" y="4847019"/>
            <a:ext cx="3274648" cy="10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이전에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의 원소로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추가할 때는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값 모두가 아니라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추가되므로 주의해야 한다고 배웠습니다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</a:t>
            </a:r>
            <a:r>
              <a:rPr lang="en-US" altLang="ko-KR" dirty="0" smtClean="0"/>
              <a:t>, list </a:t>
            </a:r>
            <a:r>
              <a:rPr lang="ko-KR" altLang="en-US" dirty="0" smtClean="0"/>
              <a:t>전체를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원소로 추가하려면 어떻게 해야할까요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copy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값 전체를 복사하고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 copy</a:t>
            </a:r>
            <a:r>
              <a:rPr lang="ko-KR" altLang="en-US" dirty="0" smtClean="0"/>
              <a:t> 모듈의 </a:t>
            </a:r>
            <a:r>
              <a:rPr lang="en-US" altLang="ko-KR" dirty="0" smtClean="0"/>
              <a:t>copy</a:t>
            </a:r>
            <a:r>
              <a:rPr lang="ko-KR" altLang="en-US" dirty="0" smtClean="0"/>
              <a:t>함수를 사용하여 이전의 예제를 다시 짜보면 아래처럼 잘 작동하는 것을 볼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copy</a:t>
            </a:r>
            <a:r>
              <a:rPr lang="ko-KR" altLang="en-US" dirty="0" smtClean="0"/>
              <a:t>를 사용하여 새로운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리스트를 </a:t>
            </a:r>
            <a:r>
              <a:rPr lang="en-US" altLang="ko-KR" dirty="0" err="1" smtClean="0"/>
              <a:t>LList</a:t>
            </a:r>
            <a:r>
              <a:rPr lang="ko-KR" altLang="en-US" dirty="0" smtClean="0"/>
              <a:t>에 추가하므로</a:t>
            </a:r>
            <a:r>
              <a:rPr lang="en-US" altLang="ko-KR" dirty="0"/>
              <a:t> 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값이 바뀌어도 </a:t>
            </a:r>
            <a:r>
              <a:rPr lang="en-US" altLang="ko-KR" dirty="0" err="1" smtClean="0"/>
              <a:t>LList</a:t>
            </a:r>
            <a:r>
              <a:rPr lang="ko-KR" altLang="en-US" dirty="0" smtClean="0"/>
              <a:t>내부의 원소의 값이 바뀌지 않음을 알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83" y="3500142"/>
            <a:ext cx="2928550" cy="2078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354" y="3497499"/>
            <a:ext cx="3657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calculator </a:t>
            </a:r>
            <a:r>
              <a:rPr lang="ko-KR" altLang="en-US" dirty="0" smtClean="0"/>
              <a:t>모듈을 조금 더 발전시켜 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지금까지는 최근의 계산 결과만 저장하였습니다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ko-KR" altLang="en-US" dirty="0" smtClean="0"/>
              <a:t>계산 결과 말고 계산 식 전체를 저장해보는 건 어떨까요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그리고 최근 계산 식이 아니라 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회의 계산 식을 저장해볼까요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연산이 너무 많으면 귀찮아지니 사칙연산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지원하는 계산기를 만들어봅니다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연습문제에서는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__, 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이라는 특수한 메서드를 이용합니다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메서드를 이용해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번째 계산 식을 가져옵니다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메서드를 이용해 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번의 계산식을 모두 출력할 수 있도록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5024438" cy="4721385"/>
          </a:xfrm>
        </p:spPr>
        <p:txBody>
          <a:bodyPr/>
          <a:lstStyle/>
          <a:p>
            <a:r>
              <a:rPr lang="ko-KR" altLang="en-US" dirty="0" smtClean="0"/>
              <a:t>지금까지 배운 내용을 바탕으로 오른쪽 코드처럼 계산기를 구현합니다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이전에는 메모리에 값만 저장했지만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이번엔 여러 개의 계산식을 저장하므로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리스트로 정의합니다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update_memory</a:t>
            </a:r>
            <a:r>
              <a:rPr lang="ko-KR" altLang="en-US" dirty="0"/>
              <a:t> </a:t>
            </a:r>
            <a:r>
              <a:rPr lang="ko-KR" altLang="en-US" dirty="0" smtClean="0"/>
              <a:t>함수를 추가하여 </a:t>
            </a:r>
            <a:r>
              <a:rPr lang="en-US" altLang="ko-KR" dirty="0" smtClean="0"/>
              <a:t>memor</a:t>
            </a:r>
            <a:r>
              <a:rPr lang="en-US" altLang="ko-KR" dirty="0"/>
              <a:t>y</a:t>
            </a:r>
            <a:r>
              <a:rPr lang="ko-KR" altLang="en-US" dirty="0" smtClean="0"/>
              <a:t>의 크기가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보다 커지면 가장 마지막 메모리를 제거해줍니다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format </a:t>
            </a:r>
            <a:r>
              <a:rPr lang="ko-KR" altLang="en-US" dirty="0" smtClean="0"/>
              <a:t>함수를 이용해 형식에 맞춰 계산 식을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형으로 저장합니다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자세한 설명은 </a:t>
            </a:r>
            <a:r>
              <a:rPr lang="en-US" altLang="ko-KR" dirty="0" err="1" smtClean="0"/>
              <a:t>github</a:t>
            </a:r>
            <a:r>
              <a:rPr lang="ko-KR" altLang="en-US" dirty="0"/>
              <a:t> </a:t>
            </a:r>
            <a:r>
              <a:rPr lang="ko-KR" altLang="en-US" dirty="0" smtClean="0"/>
              <a:t>코드에 주석으로 설명하였으니 참고하면 될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81" y="1156996"/>
            <a:ext cx="5264396" cy="4680176"/>
          </a:xfrm>
          <a:prstGeom prst="rect">
            <a:avLst/>
          </a:prstGeom>
        </p:spPr>
      </p:pic>
      <p:sp>
        <p:nvSpPr>
          <p:cNvPr id="7" name="내용 개체 틀 1"/>
          <p:cNvSpPr txBox="1">
            <a:spLocks/>
          </p:cNvSpPr>
          <p:nvPr/>
        </p:nvSpPr>
        <p:spPr>
          <a:xfrm>
            <a:off x="8392394" y="646293"/>
            <a:ext cx="1833958" cy="5469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calculator.py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5845532" cy="4721385"/>
          </a:xfrm>
        </p:spPr>
        <p:txBody>
          <a:bodyPr/>
          <a:lstStyle/>
          <a:p>
            <a:r>
              <a:rPr lang="ko-KR" altLang="en-US" dirty="0" smtClean="0"/>
              <a:t>이번 계산기는 여러 개의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가지고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</a:t>
            </a:r>
            <a:r>
              <a:rPr lang="en-US" altLang="ko-KR" dirty="0" err="1" smtClean="0"/>
              <a:t>calculator.memory</a:t>
            </a:r>
            <a:r>
              <a:rPr lang="en-US" altLang="ko-KR" dirty="0" smtClean="0"/>
              <a:t>[x]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접근할 수는 있겠지만</a:t>
            </a:r>
            <a:r>
              <a:rPr lang="en-US" altLang="ko-KR" dirty="0" smtClean="0"/>
              <a:t>, calculator[x]</a:t>
            </a:r>
            <a:r>
              <a:rPr lang="ko-KR" altLang="en-US" dirty="0" smtClean="0"/>
              <a:t>와 같이 바로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접근할 수는 없을까요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물론 가능합니다</a:t>
            </a:r>
            <a:r>
              <a:rPr lang="en-US" altLang="ko-KR" dirty="0" smtClean="0"/>
              <a:t>. 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라는 특수한 메서드로 접근할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calculator.__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__(x)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calculator[x]</a:t>
            </a:r>
            <a:r>
              <a:rPr lang="ko-KR" altLang="en-US" dirty="0" smtClean="0"/>
              <a:t>와 동등합니다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__(self, x)</a:t>
            </a:r>
            <a:r>
              <a:rPr lang="ko-KR" altLang="en-US" dirty="0" smtClean="0"/>
              <a:t>를 구현하여 계산기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매길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메모리 범위를 초과하면 계산 식 대신 </a:t>
            </a:r>
            <a:r>
              <a:rPr lang="en-US" altLang="ko-KR" dirty="0" smtClean="0"/>
              <a:t>“Out of Range”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 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양수만 허용합니다</a:t>
            </a:r>
            <a:r>
              <a:rPr lang="en-US" altLang="ko-KR" dirty="0" smtClean="0"/>
              <a:t>.)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97" y="1822066"/>
            <a:ext cx="4746353" cy="892045"/>
          </a:xfrm>
          <a:prstGeom prst="rect">
            <a:avLst/>
          </a:prstGeom>
        </p:spPr>
      </p:pic>
      <p:sp>
        <p:nvSpPr>
          <p:cNvPr id="7" name="내용 개체 틀 1"/>
          <p:cNvSpPr txBox="1">
            <a:spLocks/>
          </p:cNvSpPr>
          <p:nvPr/>
        </p:nvSpPr>
        <p:spPr>
          <a:xfrm>
            <a:off x="8271096" y="1275088"/>
            <a:ext cx="1833958" cy="5469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calculator.py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5910846" cy="4721385"/>
          </a:xfrm>
        </p:spPr>
        <p:txBody>
          <a:bodyPr/>
          <a:lstStyle/>
          <a:p>
            <a:r>
              <a:rPr lang="en-US" altLang="ko-KR" dirty="0" smtClean="0"/>
              <a:t>print(calculator)</a:t>
            </a:r>
            <a:r>
              <a:rPr lang="ko-KR" altLang="en-US" dirty="0" smtClean="0"/>
              <a:t>를 하면 어떻게 될까요</a:t>
            </a:r>
            <a:r>
              <a:rPr lang="en-US" altLang="ko-KR" dirty="0" smtClean="0"/>
              <a:t>? python</a:t>
            </a:r>
            <a:r>
              <a:rPr lang="ko-KR" altLang="en-US" dirty="0" smtClean="0"/>
              <a:t>에서는 인스턴스가 저장된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출력됩니다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이는 우리한텐 의미가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print(calculator)</a:t>
            </a:r>
            <a:r>
              <a:rPr lang="ko-KR" altLang="en-US" dirty="0" smtClean="0"/>
              <a:t>를 하면</a:t>
            </a:r>
            <a:r>
              <a:rPr lang="en-US" altLang="ko-KR" dirty="0" smtClean="0"/>
              <a:t>, calculator</a:t>
            </a:r>
            <a:r>
              <a:rPr lang="ko-KR" altLang="en-US" dirty="0" smtClean="0"/>
              <a:t>의 모든 메모리가 출력되도록 하고 싶습니다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</a:t>
            </a:r>
            <a:r>
              <a:rPr lang="en-US" altLang="ko-KR" dirty="0" smtClean="0"/>
              <a:t>calculator</a:t>
            </a:r>
            <a:r>
              <a:rPr lang="ko-KR" altLang="en-US" dirty="0" smtClean="0"/>
              <a:t>의 모든 메모리를 출력하는 함수를 따로 만들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</a:t>
            </a:r>
            <a:r>
              <a:rPr lang="ko-KR" altLang="en-US" dirty="0" smtClean="0"/>
              <a:t>라는 메서드를 이용해서 출력해봅시다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0. 0</a:t>
            </a:r>
            <a:r>
              <a:rPr lang="ko-KR" altLang="en-US" dirty="0" smtClean="0"/>
              <a:t>번째 계산 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1. 1</a:t>
            </a:r>
            <a:r>
              <a:rPr lang="ko-KR" altLang="en-US" dirty="0" smtClean="0"/>
              <a:t>번째 계산 식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의 형식으로 출력하도록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35" y="1990017"/>
            <a:ext cx="5048658" cy="921134"/>
          </a:xfrm>
          <a:prstGeom prst="rect">
            <a:avLst/>
          </a:prstGeom>
        </p:spPr>
      </p:pic>
      <p:sp>
        <p:nvSpPr>
          <p:cNvPr id="7" name="내용 개체 틀 1"/>
          <p:cNvSpPr txBox="1">
            <a:spLocks/>
          </p:cNvSpPr>
          <p:nvPr/>
        </p:nvSpPr>
        <p:spPr>
          <a:xfrm>
            <a:off x="8249385" y="1346089"/>
            <a:ext cx="1833958" cy="5469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calculator.py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9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5612267" cy="4721385"/>
          </a:xfrm>
        </p:spPr>
        <p:txBody>
          <a:bodyPr/>
          <a:lstStyle/>
          <a:p>
            <a:r>
              <a:rPr lang="ko-KR" altLang="en-US" dirty="0" smtClean="0"/>
              <a:t>대부분의 공학용 계산기에는 편의를 위해 값을 저장하는 공간이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우리도 값을 저장하는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만들어봅시다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calc</a:t>
            </a:r>
            <a:r>
              <a:rPr lang="en-US" altLang="ko-KR" dirty="0" smtClean="0"/>
              <a:t>[index] = value </a:t>
            </a:r>
            <a:r>
              <a:rPr lang="ko-KR" altLang="en-US" dirty="0" smtClean="0"/>
              <a:t>꼴로 캐시를 저장할 것입니다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getitem</a:t>
            </a:r>
            <a:r>
              <a:rPr lang="ko-KR" altLang="en-US" dirty="0" smtClean="0"/>
              <a:t>과 유사하게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__(self, index, value) </a:t>
            </a:r>
            <a:r>
              <a:rPr lang="ko-KR" altLang="en-US" dirty="0" smtClean="0"/>
              <a:t>메서드를 이용해서 정의할 수 있습니다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보통은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라 합니다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만약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형이나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형이 아니면 값을 저장하지 않습니다</a:t>
            </a:r>
            <a:r>
              <a:rPr lang="en-US" altLang="ko-KR" dirty="0" smtClean="0"/>
              <a:t>. (type</a:t>
            </a:r>
            <a:r>
              <a:rPr lang="ko-KR" altLang="en-US" dirty="0" smtClean="0"/>
              <a:t>함수를 이용해 확인할 수 있습니다</a:t>
            </a:r>
            <a:r>
              <a:rPr lang="en-US" altLang="ko-KR" dirty="0" smtClean="0"/>
              <a:t>.)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46" y="1071025"/>
            <a:ext cx="4610100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228" y="2472613"/>
            <a:ext cx="5598367" cy="7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전 강의에서는 리스트를 만들고</a:t>
            </a:r>
            <a:r>
              <a:rPr lang="en-US" altLang="ko-KR" dirty="0" smtClean="0"/>
              <a:t>, sort </a:t>
            </a:r>
            <a:r>
              <a:rPr lang="ko-KR" altLang="en-US" dirty="0" smtClean="0"/>
              <a:t>함수를 정렬해보는 것에 대해서만 만들어보았습니다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이번에는 전 </a:t>
            </a:r>
            <a:r>
              <a:rPr lang="ko-KR" altLang="en-US" dirty="0"/>
              <a:t>강의에서 리스트에 대해 다루지 못했던 내용들을 조금 더 다뤄보겠습니다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리스트는 </a:t>
            </a:r>
            <a:r>
              <a:rPr lang="en-US" altLang="ko-KR" dirty="0" smtClean="0"/>
              <a:t>list[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같은 방법으로 리스트의 원소에 접근할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/>
              <a:t>인덱스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길이 범위를 넘어간다면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인덱스가 음수라면</a:t>
            </a:r>
            <a:r>
              <a:rPr lang="en-US" altLang="ko-KR" dirty="0"/>
              <a:t> </a:t>
            </a:r>
            <a:r>
              <a:rPr lang="ko-KR" altLang="en-US" dirty="0" smtClean="0"/>
              <a:t>어떤 일이 일어날까요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아래 코드처럼 리스트의 인덱스가 범위를 넘어가면 인덱스 에러가 뜨면서 오류가 발생하는 것을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리스트 심화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70" y="3790872"/>
            <a:ext cx="2628900" cy="1304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78" y="3790872"/>
            <a:ext cx="3665473" cy="13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5043099" cy="4721385"/>
          </a:xfrm>
        </p:spPr>
        <p:txBody>
          <a:bodyPr/>
          <a:lstStyle/>
          <a:p>
            <a:r>
              <a:rPr lang="ko-KR" altLang="en-US" dirty="0" smtClean="0"/>
              <a:t>새 파일을 만들어 </a:t>
            </a:r>
            <a:r>
              <a:rPr lang="en-US" altLang="ko-KR" dirty="0" smtClean="0"/>
              <a:t>calculator </a:t>
            </a:r>
            <a:r>
              <a:rPr lang="ko-KR" altLang="en-US" dirty="0" smtClean="0"/>
              <a:t>모듈을 불러오고 잘 작동되는 지 테스트해봅시다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모듈이 잘 만들어졌다면 오른쪽 그림처럼 작동할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2168875" y="2945267"/>
            <a:ext cx="1833958" cy="5469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practice1.py</a:t>
            </a:r>
            <a:endParaRPr lang="ko-KR" altLang="en-US" dirty="0"/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8256567" y="1894019"/>
            <a:ext cx="1833958" cy="5469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 smtClean="0"/>
              <a:t>sublimeREPL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71" y="3419323"/>
            <a:ext cx="3528447" cy="27322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521" y="2564558"/>
            <a:ext cx="42100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__, __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__, 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smtClean="0"/>
              <a:t>메서드에 대해 배워보았습니다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자체에서는 잘 사용할 일이 없지만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에서는 중요한 </a:t>
            </a:r>
            <a:r>
              <a:rPr lang="ko-KR" altLang="en-US" dirty="0" err="1" smtClean="0"/>
              <a:t>메서드라</a:t>
            </a:r>
            <a:r>
              <a:rPr lang="ko-KR" altLang="en-US" dirty="0" smtClean="0"/>
              <a:t> 한 번 소개해보았습니다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직접 구현해봅니다</a:t>
            </a:r>
            <a:r>
              <a:rPr lang="en-US" altLang="ko-KR" dirty="0" smtClean="0"/>
              <a:t>. dictionary.py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Dictionary class</a:t>
            </a:r>
            <a:r>
              <a:rPr lang="ko-KR" altLang="en-US" dirty="0" smtClean="0"/>
              <a:t>를 만들어서 구현합니다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딕셔너리는</a:t>
            </a:r>
            <a:r>
              <a:rPr lang="ko-KR" altLang="en-US" dirty="0" smtClean="0"/>
              <a:t> 리스트를 이용해 구현합니다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당연하지만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사용하지 않고 구현해봅니다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여기서는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저장하는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저장하는 </a:t>
            </a:r>
            <a:r>
              <a:rPr lang="en-US" altLang="ko-KR" dirty="0" smtClean="0"/>
              <a:t>list, 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구현해보지만</a:t>
            </a:r>
            <a:r>
              <a:rPr lang="en-US" altLang="ko-KR" dirty="0" smtClean="0"/>
              <a:t>, [key, value] </a:t>
            </a:r>
            <a:r>
              <a:rPr lang="ko-KR" altLang="en-US" dirty="0" smtClean="0"/>
              <a:t>리스트를 원소로 가지는 하나의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도 구현할 수도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3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5808209" cy="4721385"/>
          </a:xfrm>
        </p:spPr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메서드에서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저장할 빈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만듭니다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테스트를 하기 쉽게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smtClean="0"/>
              <a:t>메서드를 먼저 구현합니다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{(0</a:t>
            </a:r>
            <a:r>
              <a:rPr lang="ko-KR" altLang="en-US" dirty="0"/>
              <a:t>번째 </a:t>
            </a:r>
            <a:r>
              <a:rPr lang="en-US" altLang="ko-KR" dirty="0"/>
              <a:t>key : 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value</a:t>
            </a:r>
            <a:r>
              <a:rPr lang="en-US" altLang="ko-KR" dirty="0"/>
              <a:t>), (1</a:t>
            </a:r>
            <a:r>
              <a:rPr lang="ko-KR" altLang="en-US" dirty="0"/>
              <a:t>번째 </a:t>
            </a:r>
            <a:r>
              <a:rPr lang="en-US" altLang="ko-KR" dirty="0"/>
              <a:t>key : 1</a:t>
            </a:r>
            <a:r>
              <a:rPr lang="ko-KR" altLang="en-US" dirty="0"/>
              <a:t>번째 </a:t>
            </a:r>
            <a:r>
              <a:rPr lang="en-US" altLang="ko-KR" dirty="0"/>
              <a:t>value), ...}</a:t>
            </a:r>
            <a:r>
              <a:rPr lang="ko-KR" altLang="en-US" dirty="0" smtClean="0"/>
              <a:t>의 형식으로 출력합니다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정상적으로 구현하였다면 처음에는 빈 </a:t>
            </a:r>
            <a:r>
              <a:rPr lang="ko-KR" altLang="en-US" dirty="0" err="1" smtClean="0"/>
              <a:t>딕셔너리이므로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{}</a:t>
            </a:r>
            <a:r>
              <a:rPr lang="ko-KR" altLang="en-US" dirty="0" smtClean="0"/>
              <a:t>가 출력됩니다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41" y="4002323"/>
            <a:ext cx="3218672" cy="851542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8388219" y="505915"/>
            <a:ext cx="2667680" cy="4256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dictionary.py</a:t>
            </a:r>
            <a:endParaRPr lang="ko-KR" altLang="en-US" dirty="0"/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8388219" y="3581951"/>
            <a:ext cx="2667680" cy="4256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practice2.py</a:t>
            </a:r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8515739" y="5073227"/>
            <a:ext cx="2251788" cy="34505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 smtClean="0"/>
              <a:t>sublimeREPL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502" y="5370515"/>
            <a:ext cx="2571750" cy="7810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276" y="1012130"/>
            <a:ext cx="5334201" cy="20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5854862" cy="4721385"/>
          </a:xfrm>
        </p:spPr>
        <p:txBody>
          <a:bodyPr/>
          <a:lstStyle/>
          <a:p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[“one”] = 1</a:t>
            </a:r>
            <a:r>
              <a:rPr lang="ko-KR" altLang="en-US" dirty="0" smtClean="0"/>
              <a:t>과 같은 형식으로 값을 추가합니다</a:t>
            </a:r>
            <a:r>
              <a:rPr lang="en-US" altLang="ko-KR" dirty="0" smtClean="0"/>
              <a:t>. (key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“one”, value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“1”</a:t>
            </a:r>
            <a:r>
              <a:rPr lang="ko-KR" altLang="en-US" dirty="0" smtClean="0"/>
              <a:t>이 됩니다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“one” : 1 </a:t>
            </a:r>
            <a:r>
              <a:rPr lang="ko-KR" altLang="en-US" dirty="0" smtClean="0"/>
              <a:t>이 존재하는 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[“one”] = 2</a:t>
            </a:r>
            <a:r>
              <a:rPr lang="ko-KR" altLang="en-US" dirty="0" smtClean="0"/>
              <a:t>를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(key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value)</a:t>
            </a:r>
            <a:r>
              <a:rPr lang="ko-KR" altLang="en-US" dirty="0" smtClean="0"/>
              <a:t>가 추가되는 것이 아니라</a:t>
            </a:r>
            <a:r>
              <a:rPr lang="en-US" altLang="ko-KR" dirty="0" smtClean="0"/>
              <a:t>, (“one” : 2) </a:t>
            </a:r>
            <a:r>
              <a:rPr lang="ko-KR" altLang="en-US" dirty="0" smtClean="0"/>
              <a:t>로 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수정해야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메서드를 이용해 구현합니다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list.index</a:t>
            </a:r>
            <a:r>
              <a:rPr lang="en-US" altLang="ko-KR" dirty="0" smtClean="0"/>
              <a:t>(x)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저장되어 있는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존재하지 않는다면 에러가 발생합니다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list.index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의 에러를 막기 위해 </a:t>
            </a:r>
            <a:r>
              <a:rPr lang="en-US" altLang="ko-KR" dirty="0" smtClean="0"/>
              <a:t>x in list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있는 지 확인할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935" y="858659"/>
            <a:ext cx="5137669" cy="16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11275947" cy="4721385"/>
          </a:xfrm>
        </p:spPr>
        <p:txBody>
          <a:bodyPr/>
          <a:lstStyle/>
          <a:p>
            <a:r>
              <a:rPr lang="en-US" altLang="ko-KR" dirty="0" err="1" smtClean="0"/>
              <a:t>dic</a:t>
            </a:r>
            <a:r>
              <a:rPr lang="en-US" altLang="ko-KR" dirty="0" smtClean="0"/>
              <a:t>[key]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에 접근할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pop </a:t>
            </a:r>
            <a:r>
              <a:rPr lang="ko-KR" altLang="en-US" dirty="0" smtClean="0"/>
              <a:t>함수를 통해 값을 삭제할 수 있습니다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dic.pop</a:t>
            </a:r>
            <a:r>
              <a:rPr lang="en-US" altLang="ko-KR" dirty="0" smtClean="0"/>
              <a:t>(key) </a:t>
            </a:r>
            <a:r>
              <a:rPr lang="ko-KR" altLang="en-US" dirty="0" smtClean="0"/>
              <a:t>꼴로 </a:t>
            </a:r>
            <a:r>
              <a:rPr lang="en-US" altLang="ko-KR" dirty="0" smtClean="0"/>
              <a:t>(key, value)</a:t>
            </a:r>
            <a:r>
              <a:rPr lang="ko-KR" altLang="en-US" dirty="0" smtClean="0"/>
              <a:t>를 삭제합니다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dic.keys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dics.values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value </a:t>
            </a:r>
            <a:r>
              <a:rPr lang="ko-KR" altLang="en-US" dirty="0" smtClean="0"/>
              <a:t>리스트를 반환합니다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단순히 인스턴스의 </a:t>
            </a:r>
            <a:r>
              <a:rPr lang="en-US" altLang="ko-KR" dirty="0" err="1" smtClean="0"/>
              <a:t>key_list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value_list</a:t>
            </a:r>
            <a:r>
              <a:rPr lang="ko-KR" altLang="en-US" dirty="0" smtClean="0"/>
              <a:t>를 반환하면 원래 값이 훼손될 위험이 있으니 </a:t>
            </a:r>
            <a:r>
              <a:rPr lang="en-US" altLang="ko-KR" dirty="0" smtClean="0"/>
              <a:t>copy</a:t>
            </a:r>
            <a:r>
              <a:rPr lang="ko-KR" altLang="en-US" dirty="0" smtClean="0"/>
              <a:t>로 복사하여 반환합니다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err="1" smtClean="0"/>
              <a:t>dic.items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(key, value)</a:t>
            </a:r>
            <a:r>
              <a:rPr lang="ko-KR" altLang="en-US" dirty="0" smtClean="0"/>
              <a:t>로 이루어진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리스트를 반환합니다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dic.clear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비웁니다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위의 내용을 모두 구현해봅시다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9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10678789" cy="659877"/>
          </a:xfrm>
        </p:spPr>
        <p:txBody>
          <a:bodyPr/>
          <a:lstStyle/>
          <a:p>
            <a:r>
              <a:rPr lang="ko-KR" altLang="en-US" dirty="0" smtClean="0"/>
              <a:t>만약 잘 구현되었다면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테스트 결과가 나올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85" y="2818459"/>
            <a:ext cx="3696283" cy="31973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601" y="2818459"/>
            <a:ext cx="5010150" cy="2171700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2016288" y="2316054"/>
            <a:ext cx="2667680" cy="4256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practice2.py</a:t>
            </a:r>
            <a:endParaRPr lang="ko-KR" altLang="en-US" dirty="0"/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7869693" y="2369380"/>
            <a:ext cx="2667680" cy="4256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 smtClean="0"/>
              <a:t>sublimeREPL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9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전 강의의 연습문제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음수 인덱스에 대해서 살짝 언급하였었습니다</a:t>
            </a:r>
            <a:r>
              <a:rPr lang="en-US" altLang="ko-KR" dirty="0" smtClean="0"/>
              <a:t>. List[-x]</a:t>
            </a:r>
            <a:r>
              <a:rPr lang="ko-KR" altLang="en-US" dirty="0" smtClean="0"/>
              <a:t>는 뒤에서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번째 원소에 접근할 때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맨 끝 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맨 끝에서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식으로 접근하고 싶을 때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의 범위를 벗어나면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에러가 발생합니다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리스트 심화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4" y="2984338"/>
            <a:ext cx="2762250" cy="1971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14" y="2971979"/>
            <a:ext cx="3889405" cy="19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인덱스를 사용하면</a:t>
            </a:r>
            <a:r>
              <a:rPr lang="en-US" altLang="ko-KR" dirty="0"/>
              <a:t> </a:t>
            </a:r>
            <a:r>
              <a:rPr lang="ko-KR" altLang="en-US" dirty="0" smtClean="0"/>
              <a:t>하나의 원소에 접근할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개의 원소에 한 번에 접근하고 싶다면 어떻게 하면 될까요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list[</a:t>
            </a:r>
            <a:r>
              <a:rPr lang="ko-KR" altLang="en-US" dirty="0" smtClean="0"/>
              <a:t>시작 인덱스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끝 인덱스</a:t>
            </a:r>
            <a:r>
              <a:rPr lang="en-US" altLang="ko-KR" dirty="0" smtClean="0"/>
              <a:t>] </a:t>
            </a:r>
            <a:r>
              <a:rPr lang="ko-KR" altLang="en-US" dirty="0" smtClean="0"/>
              <a:t>형식으로 여러 개의 원소를 한 번에 접근할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리스트 </a:t>
            </a:r>
            <a:r>
              <a:rPr lang="ko-KR" altLang="en-US" dirty="0" err="1" smtClean="0"/>
              <a:t>슬라이싱이라고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3~5</a:t>
            </a:r>
            <a:r>
              <a:rPr lang="ko-KR" altLang="en-US" dirty="0" smtClean="0"/>
              <a:t>번째 줄을 보면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시작 인덱스 </a:t>
            </a:r>
            <a:r>
              <a:rPr lang="en-US" altLang="ko-KR" dirty="0" smtClean="0"/>
              <a:t>~ </a:t>
            </a:r>
            <a:r>
              <a:rPr lang="ko-KR" altLang="en-US" dirty="0" smtClean="0"/>
              <a:t>끝 인덱스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해당하는 리스트가 만들어지는 것을 볼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번째 줄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인덱스에 음수가 있어도 잘 처리하는 것을 볼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번째 줄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인덱스 범위가 시작 인덱스가 끝 인덱스보다 커도 에러가 나지 않고 빈 리스트가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8~9</a:t>
            </a:r>
            <a:r>
              <a:rPr lang="ko-KR" altLang="en-US" dirty="0" smtClean="0"/>
              <a:t>번째 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원소에 대입하는 것처럼 여러 개의 원소에 대입하는 것도 잘 되는 것을 볼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리스트 심화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47" y="4191949"/>
            <a:ext cx="2585357" cy="17971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26" y="4191949"/>
            <a:ext cx="2679169" cy="17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슬라이싱에서</a:t>
            </a:r>
            <a:r>
              <a:rPr lang="ko-KR" altLang="en-US" dirty="0" smtClean="0"/>
              <a:t> 시작 인덱스와 끝 인덱스를 생략하면 각각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리스트의 길이가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2, 4, 6… </a:t>
            </a:r>
            <a:r>
              <a:rPr lang="ko-KR" altLang="en-US" dirty="0" smtClean="0"/>
              <a:t>번째 원소</a:t>
            </a:r>
            <a:r>
              <a:rPr lang="en-US" altLang="ko-KR" dirty="0" smtClean="0"/>
              <a:t>, 3,6,9… </a:t>
            </a:r>
            <a:r>
              <a:rPr lang="ko-KR" altLang="en-US" dirty="0" smtClean="0"/>
              <a:t>번째 원소 이렇게 띄엄띄엄 간격을 가지고 접근을 하고 싶다면</a:t>
            </a:r>
            <a:r>
              <a:rPr lang="en-US" altLang="ko-KR" dirty="0" smtClean="0"/>
              <a:t>, list[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:</a:t>
            </a:r>
            <a:r>
              <a:rPr lang="ko-KR" altLang="en-US" dirty="0" smtClean="0"/>
              <a:t>끝</a:t>
            </a:r>
            <a:r>
              <a:rPr lang="en-US" altLang="ko-KR" dirty="0" smtClean="0"/>
              <a:t>: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형식으로 간격을 가지고 접근할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간격에 음수를 넣으면 역순으로 접근하게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리스트 심화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51" y="3365046"/>
            <a:ext cx="2556583" cy="19128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23" y="3354062"/>
            <a:ext cx="1880411" cy="12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곱하기를 사용하여 두 리스트를 합치거나 한 리스트를 반복할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지금까지는 리스트의 값을 바꾸는 법만 배웠습니다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리스트에 새로운 원소를 넣고 싶다면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원소를 삭제하고 싶다면 어떻게 할까요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리스트의 함수를 이용하여 리스트 원소를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저번 강의에서는 리스트의 함수</a:t>
            </a:r>
            <a:r>
              <a:rPr lang="en-US" altLang="ko-KR" dirty="0" smtClean="0"/>
              <a:t>, sort()</a:t>
            </a:r>
            <a:r>
              <a:rPr lang="ko-KR" altLang="en-US" dirty="0" smtClean="0"/>
              <a:t>를 사용하여 리스트를 정렬하였죠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 리스트에는 더 많은 함수가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리스트에 존재하는 함수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많이 사용할 함수에 대해서 알아봅시다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리스트 심화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55" y="1839491"/>
            <a:ext cx="2619375" cy="98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502" y="1839491"/>
            <a:ext cx="4467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리스트에 원소를 추가할 때는 </a:t>
            </a:r>
            <a:r>
              <a:rPr lang="en-US" altLang="ko-KR" dirty="0" smtClean="0"/>
              <a:t>append, insert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append</a:t>
            </a:r>
            <a:r>
              <a:rPr lang="ko-KR" altLang="en-US" dirty="0" smtClean="0"/>
              <a:t>는 리스트의 가장 마지막에 새로운 원소를 추가하는 함수이고</a:t>
            </a:r>
            <a:r>
              <a:rPr lang="en-US" altLang="ko-KR" dirty="0" smtClean="0"/>
              <a:t>, insert</a:t>
            </a:r>
            <a:r>
              <a:rPr lang="ko-KR" altLang="en-US" dirty="0" smtClean="0"/>
              <a:t>는 내가 원하는 자리에 원소를 넣을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dirty="0" smtClean="0"/>
              <a:t>ppend</a:t>
            </a:r>
            <a:r>
              <a:rPr lang="ko-KR" altLang="en-US" dirty="0" smtClean="0"/>
              <a:t>는 끝에만 원소를 추가하고</a:t>
            </a:r>
            <a:r>
              <a:rPr lang="en-US" altLang="ko-KR" dirty="0" smtClean="0"/>
              <a:t>, insert</a:t>
            </a:r>
            <a:r>
              <a:rPr lang="ko-KR" altLang="en-US" dirty="0" smtClean="0"/>
              <a:t>는 모든 위치에 원소를 추가할 수 있는데 왜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하는 함수가 존재할까요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실행속도를</a:t>
            </a:r>
            <a:r>
              <a:rPr lang="ko-KR" altLang="en-US" dirty="0" smtClean="0"/>
              <a:t> 비교하면</a:t>
            </a:r>
            <a:r>
              <a:rPr lang="en-US" altLang="ko-KR" dirty="0" smtClean="0"/>
              <a:t>, append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보다 속도가 빠르다는 것을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가능하다면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를 사용하는 것이 효율적입니다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리스트 심화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1" y="2200304"/>
            <a:ext cx="1896447" cy="15905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986" y="2315847"/>
            <a:ext cx="20574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51" y="4905157"/>
            <a:ext cx="2519412" cy="9594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791" y="4905156"/>
            <a:ext cx="2986449" cy="9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리스트 원소의 삭제는 </a:t>
            </a:r>
            <a:r>
              <a:rPr lang="en-US" altLang="ko-KR" dirty="0" smtClean="0"/>
              <a:t>del </a:t>
            </a:r>
            <a:r>
              <a:rPr lang="ko-KR" altLang="en-US" dirty="0" smtClean="0"/>
              <a:t>함수를 사용해서 할 수 있습니다</a:t>
            </a:r>
            <a:r>
              <a:rPr lang="en-US" altLang="ko-KR" dirty="0" smtClean="0"/>
              <a:t>. </a:t>
            </a:r>
            <a:r>
              <a:rPr lang="en-US" altLang="ko-KR" dirty="0"/>
              <a:t>d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은 다른 함수와는 다르게 </a:t>
            </a:r>
            <a:r>
              <a:rPr lang="en-US" altLang="ko-KR" dirty="0" smtClean="0"/>
              <a:t>“del </a:t>
            </a:r>
            <a:r>
              <a:rPr lang="ko-KR" altLang="en-US" dirty="0" err="1" smtClean="0"/>
              <a:t>객채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꼴로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del list[index] </a:t>
            </a:r>
            <a:r>
              <a:rPr lang="ko-KR" altLang="en-US" dirty="0" smtClean="0"/>
              <a:t>꼴로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번 원소를 삭제할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이외에도 </a:t>
            </a:r>
            <a:r>
              <a:rPr lang="en-US" altLang="ko-KR" dirty="0" smtClean="0"/>
              <a:t>count, index </a:t>
            </a:r>
            <a:r>
              <a:rPr lang="ko-KR" altLang="en-US" dirty="0" smtClean="0"/>
              <a:t>등의 함수가 존재하지만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시간상 모든 내용을 다루기는 힘드므로</a:t>
            </a:r>
            <a:r>
              <a:rPr lang="en-US" altLang="ko-KR" dirty="0"/>
              <a:t> </a:t>
            </a:r>
            <a:r>
              <a:rPr lang="ko-KR" altLang="en-US" dirty="0" smtClean="0"/>
              <a:t>나중에 사용하게 될 때 설명하겠습니다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리스트 심화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9" y="2304661"/>
            <a:ext cx="2333625" cy="228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65" y="2304661"/>
            <a:ext cx="3476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574</TotalTime>
  <Words>2809</Words>
  <Application>Microsoft Office PowerPoint</Application>
  <PresentationFormat>와이드스크린</PresentationFormat>
  <Paragraphs>180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에스코어 드림 1 Thin</vt:lpstr>
      <vt:lpstr>에스코어 드림 2 ExtraLight</vt:lpstr>
      <vt:lpstr>에스코어 드림 5 Medium</vt:lpstr>
      <vt:lpstr>에스코어 드림 6 Bold</vt:lpstr>
      <vt:lpstr>Arial</vt:lpstr>
      <vt:lpstr>D2Coding</vt:lpstr>
      <vt:lpstr>Wingdings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234</cp:revision>
  <dcterms:created xsi:type="dcterms:W3CDTF">2021-01-17T06:28:47Z</dcterms:created>
  <dcterms:modified xsi:type="dcterms:W3CDTF">2021-01-17T16:03:06Z</dcterms:modified>
</cp:coreProperties>
</file>