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39386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1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6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54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4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6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7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7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3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7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scale </a:t>
            </a:r>
            <a:r>
              <a:rPr lang="ko-KR" altLang="en-US" dirty="0" smtClean="0"/>
              <a:t>전후의 데이터를 보면</a:t>
            </a:r>
            <a:r>
              <a:rPr lang="en-US" altLang="ko-KR" dirty="0"/>
              <a:t> </a:t>
            </a:r>
            <a:r>
              <a:rPr lang="en-US" altLang="ko-KR" dirty="0" smtClean="0"/>
              <a:t>preprocessing</a:t>
            </a:r>
            <a:r>
              <a:rPr lang="ko-KR" altLang="en-US" dirty="0" smtClean="0"/>
              <a:t>이 잘 진행됨을 확인할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env.observation_space.sample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얻을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함수를 이용해서 여러 </a:t>
            </a:r>
            <a:r>
              <a:rPr lang="en-US" altLang="ko-KR" dirty="0" smtClean="0"/>
              <a:t>state sample</a:t>
            </a:r>
            <a:r>
              <a:rPr lang="ko-KR" altLang="en-US" dirty="0" smtClean="0"/>
              <a:t>을 얻고 이를 학습하여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입력을 </a:t>
            </a:r>
            <a:r>
              <a:rPr lang="en-US" altLang="ko-KR" dirty="0" smtClean="0"/>
              <a:t>scaling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54719"/>
          </a:xfrm>
        </p:spPr>
        <p:txBody>
          <a:bodyPr/>
          <a:lstStyle/>
          <a:p>
            <a:r>
              <a:rPr lang="en-US" altLang="ko-KR" b="0" dirty="0" err="1"/>
              <a:t>sklearn</a:t>
            </a:r>
            <a:r>
              <a:rPr lang="en-US" altLang="ko-KR" b="0" dirty="0"/>
              <a:t> preprocessing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43" y="1894114"/>
            <a:ext cx="3319073" cy="40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9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우리는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네트워크의 가중치를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초기화하였습니다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하지만 초기값이 이상하게 </a:t>
            </a:r>
            <a:r>
              <a:rPr lang="ko-KR" altLang="en-US" dirty="0" err="1" smtClean="0"/>
              <a:t>초기화되면</a:t>
            </a:r>
            <a:r>
              <a:rPr lang="ko-KR" altLang="en-US" dirty="0" smtClean="0"/>
              <a:t> 학습이 느려지는 부작용이 발생합니다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가중치가 모두 똑같은 값으로 초기화된다면 어떻게 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그렇다면 모든 뉴런이 동일한 값을 출력하므로</a:t>
            </a:r>
            <a:r>
              <a:rPr lang="en-US" altLang="ko-KR" dirty="0" smtClean="0"/>
              <a:t>, gradient</a:t>
            </a:r>
            <a:r>
              <a:rPr lang="ko-KR" altLang="en-US" dirty="0" smtClean="0"/>
              <a:t>또한 모두 동일해서 학습이 진행되지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너무 작은 값이나 너무 큰 값으로 초기화하면</a:t>
            </a:r>
            <a:r>
              <a:rPr lang="en-US" altLang="ko-KR" dirty="0" smtClean="0"/>
              <a:t>, gradient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수렴하거나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무한으로 발산해버리는 문제점이 발생합니다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연구 결과</a:t>
            </a:r>
            <a:r>
              <a:rPr lang="en-US" altLang="ko-KR" dirty="0" smtClean="0"/>
              <a:t>, layer</a:t>
            </a:r>
            <a:r>
              <a:rPr lang="ko-KR" altLang="en-US" dirty="0" smtClean="0"/>
              <a:t>의 특성에 따라 적당한 값으로 초기화하는 기법인 </a:t>
            </a:r>
            <a:r>
              <a:rPr lang="en-US" altLang="ko-KR" dirty="0" err="1" smtClean="0"/>
              <a:t>xavier</a:t>
            </a:r>
            <a:r>
              <a:rPr lang="en-US" altLang="ko-KR" dirty="0" smtClean="0"/>
              <a:t> initialization</a:t>
            </a:r>
            <a:r>
              <a:rPr lang="ko-KR" altLang="en-US" dirty="0" smtClean="0"/>
              <a:t>이 개발됩니다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활성화 함수로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사용할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xavier</a:t>
            </a:r>
            <a:r>
              <a:rPr lang="ko-KR" altLang="en-US" dirty="0" smtClean="0"/>
              <a:t>는 출력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수렴하는 문제가 발생하고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개선한 </a:t>
            </a:r>
            <a:r>
              <a:rPr lang="en-US" altLang="ko-KR" dirty="0" smtClean="0"/>
              <a:t>He initialization</a:t>
            </a:r>
            <a:r>
              <a:rPr lang="ko-KR" altLang="en-US" dirty="0" smtClean="0"/>
              <a:t>이 개발됩니다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활성화 함수로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등을 사용할 때는 </a:t>
            </a:r>
            <a:r>
              <a:rPr lang="en-US" altLang="ko-KR" dirty="0" err="1" smtClean="0"/>
              <a:t>xavier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leaky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사용할 때는 </a:t>
            </a:r>
            <a:r>
              <a:rPr lang="en-US" altLang="ko-KR" dirty="0" smtClean="0"/>
              <a:t>He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389405"/>
          </a:xfrm>
        </p:spPr>
        <p:txBody>
          <a:bodyPr/>
          <a:lstStyle/>
          <a:p>
            <a:r>
              <a:rPr lang="en-US" altLang="ko-KR" dirty="0"/>
              <a:t>Weight Initialization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He initialization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torch.nn.init.kaiming_normal</a:t>
            </a:r>
            <a:r>
              <a:rPr lang="en-US" altLang="ko-KR" dirty="0" smtClean="0"/>
              <a:t>_() </a:t>
            </a:r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kaiming_normal</a:t>
            </a:r>
            <a:r>
              <a:rPr lang="en-US" altLang="ko-KR" dirty="0" smtClean="0"/>
              <a:t>_()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Linear layer</a:t>
            </a:r>
            <a:r>
              <a:rPr lang="ko-KR" altLang="en-US" dirty="0" smtClean="0"/>
              <a:t>에서 사용되므로</a:t>
            </a:r>
            <a:r>
              <a:rPr lang="en-US" altLang="ko-KR" dirty="0"/>
              <a:t> </a:t>
            </a:r>
            <a:r>
              <a:rPr lang="en-US" altLang="ko-KR" dirty="0" smtClean="0"/>
              <a:t>Sequential</a:t>
            </a:r>
            <a:r>
              <a:rPr lang="ko-KR" altLang="en-US" dirty="0" smtClean="0"/>
              <a:t>로 생성한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내의 모든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initialization</a:t>
            </a:r>
            <a:r>
              <a:rPr lang="ko-KR" altLang="en-US" dirty="0" smtClean="0"/>
              <a:t>을 적용해야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아래와 같이 </a:t>
            </a:r>
            <a:r>
              <a:rPr lang="en-US" altLang="ko-KR" dirty="0" smtClean="0"/>
              <a:t>initialize</a:t>
            </a:r>
            <a:r>
              <a:rPr lang="ko-KR" altLang="en-US" dirty="0"/>
              <a:t> </a:t>
            </a:r>
            <a:r>
              <a:rPr lang="ko-KR" altLang="en-US" dirty="0" smtClean="0"/>
              <a:t>함수를 제작하고</a:t>
            </a:r>
            <a:r>
              <a:rPr lang="en-US" altLang="ko-KR" dirty="0" smtClean="0"/>
              <a:t>, apply </a:t>
            </a:r>
            <a:r>
              <a:rPr lang="ko-KR" altLang="en-US" dirty="0" smtClean="0"/>
              <a:t>함수로 초기화를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초기화하는 것이 일반적으로 가장 좋다고 알려져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값이 되도록 초기화하므로</a:t>
            </a:r>
            <a:r>
              <a:rPr lang="en-US" altLang="ko-KR" dirty="0" smtClean="0"/>
              <a:t>, actor layer</a:t>
            </a:r>
            <a:r>
              <a:rPr lang="ko-KR" altLang="en-US" dirty="0" smtClean="0"/>
              <a:t>에만 적용하는 게 더 좋은 경우도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45389"/>
          </a:xfrm>
        </p:spPr>
        <p:txBody>
          <a:bodyPr/>
          <a:lstStyle/>
          <a:p>
            <a:r>
              <a:rPr lang="en-US" altLang="ko-KR" dirty="0"/>
              <a:t>Weight Initialization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8" y="3163387"/>
            <a:ext cx="5397369" cy="855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8" y="4166841"/>
            <a:ext cx="5295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9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2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지난 내용 복습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4175928" y="4003639"/>
            <a:ext cx="2539197" cy="258532"/>
          </a:xfrm>
        </p:spPr>
        <p:txBody>
          <a:bodyPr/>
          <a:lstStyle/>
          <a:p>
            <a:r>
              <a:rPr lang="en-US" altLang="ko-KR" dirty="0" smtClean="0"/>
              <a:t>A2C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preprocessing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>
          <a:xfrm>
            <a:off x="4175923" y="5311653"/>
            <a:ext cx="2539197" cy="256110"/>
          </a:xfrm>
        </p:spPr>
        <p:txBody>
          <a:bodyPr/>
          <a:lstStyle/>
          <a:p>
            <a:r>
              <a:rPr lang="en-US" altLang="ko-KR" b="1" dirty="0"/>
              <a:t>Weight Initialization</a:t>
            </a:r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5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먼저 지난 세미나에서 배웠던 </a:t>
                </a:r>
                <a:r>
                  <a:rPr lang="en-US" altLang="ko-KR" dirty="0" smtClean="0"/>
                  <a:t>policy gradient</a:t>
                </a:r>
                <a:r>
                  <a:rPr lang="ko-KR" altLang="en-US" dirty="0" smtClean="0"/>
                  <a:t>에 대해 간단히 복습해봅시다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 gradient</a:t>
                </a:r>
                <a:r>
                  <a:rPr lang="ko-KR" altLang="en-US" dirty="0" smtClean="0"/>
                  <a:t>는 말 그대로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policy </a:t>
                </a:r>
                <a:r>
                  <a:rPr lang="ko-KR" altLang="en-US" dirty="0" smtClean="0"/>
                  <a:t>자체를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로 표현하여 </a:t>
                </a:r>
                <a:r>
                  <a:rPr lang="en-US" altLang="ko-KR" dirty="0" smtClean="0"/>
                  <a:t>action value</a:t>
                </a:r>
                <a:r>
                  <a:rPr lang="ko-KR" altLang="en-US" dirty="0" smtClean="0"/>
                  <a:t>가 아니라 </a:t>
                </a:r>
                <a:r>
                  <a:rPr lang="en-US" altLang="ko-KR" dirty="0" smtClean="0"/>
                  <a:t>policy </a:t>
                </a:r>
                <a:r>
                  <a:rPr lang="ko-KR" altLang="en-US" dirty="0" smtClean="0"/>
                  <a:t>자체를 학습시키는 기법입니다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우리의 목표는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ko-KR" altLang="en-US" dirty="0" smtClean="0"/>
                  <a:t>를 최대화하는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를 찾는 것이었습니다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 gradient theorem</a:t>
                </a:r>
                <a:r>
                  <a:rPr lang="ko-KR" altLang="en-US" dirty="0" smtClean="0"/>
                  <a:t>을 이용하면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 smtClean="0"/>
                  <a:t>로 </a:t>
                </a:r>
                <a:r>
                  <a:rPr lang="ko-KR" altLang="en-US" dirty="0" err="1" smtClean="0"/>
                  <a:t>미분값을</a:t>
                </a:r>
                <a:r>
                  <a:rPr lang="ko-KR" altLang="en-US" dirty="0" smtClean="0"/>
                  <a:t> 구할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 gradient</a:t>
                </a:r>
                <a:r>
                  <a:rPr lang="ko-KR" altLang="en-US" dirty="0" smtClean="0"/>
                  <a:t>의 가장 기본적인 알고리즘인 </a:t>
                </a:r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 계산하였습니다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지난 내용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5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이번에 다룰 </a:t>
                </a:r>
                <a:r>
                  <a:rPr lang="en-US" altLang="ko-KR" dirty="0" smtClean="0"/>
                  <a:t>Actor Critic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가 아닌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neural network(Actor </a:t>
                </a:r>
                <a:r>
                  <a:rPr lang="en-US" altLang="ko-KR" dirty="0" err="1" smtClean="0"/>
                  <a:t>nn</a:t>
                </a:r>
                <a:r>
                  <a:rPr lang="en-US" altLang="ko-KR" dirty="0" smtClean="0"/>
                  <a:t>, Critic </a:t>
                </a:r>
                <a:r>
                  <a:rPr lang="en-US" altLang="ko-KR" dirty="0" err="1" smtClean="0"/>
                  <a:t>nn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다룹니다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Actor </a:t>
                </a:r>
                <a:r>
                  <a:rPr lang="en-US" altLang="ko-KR" dirty="0" err="1" smtClean="0"/>
                  <a:t>nn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출력하고</a:t>
                </a:r>
                <a:r>
                  <a:rPr lang="en-US" altLang="ko-KR" dirty="0" smtClean="0"/>
                  <a:t>, critic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action value</a:t>
                </a:r>
                <a:r>
                  <a:rPr lang="ko-KR" altLang="en-US" dirty="0" smtClean="0"/>
                  <a:t>를 출력하도록 설계합니다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parameter</a:t>
                </a:r>
                <a:r>
                  <a:rPr lang="ko-KR" altLang="en-US" dirty="0" smtClean="0"/>
                  <a:t>로 근사하고</a:t>
                </a:r>
                <a:r>
                  <a:rPr lang="en-US" altLang="ko-KR" dirty="0" smtClean="0"/>
                  <a:t>, action value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parameter</a:t>
                </a:r>
                <a:r>
                  <a:rPr lang="ko-KR" altLang="en-US" dirty="0" smtClean="0"/>
                  <a:t>로 근사합니다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Actor </a:t>
                </a:r>
                <a:r>
                  <a:rPr lang="en-US" altLang="ko-KR" dirty="0" err="1" smtClean="0"/>
                  <a:t>nn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가 최대가 되도록 학습을 진행하고</a:t>
                </a:r>
                <a:r>
                  <a:rPr lang="en-US" altLang="ko-KR" dirty="0" smtClean="0"/>
                  <a:t>, critic </a:t>
                </a:r>
                <a:r>
                  <a:rPr lang="en-US" altLang="ko-KR" dirty="0" err="1" smtClean="0"/>
                  <a:t>nn</a:t>
                </a:r>
                <a:r>
                  <a:rPr lang="ko-KR" altLang="en-US" dirty="0" smtClean="0"/>
                  <a:t>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가 최소가 되도록 학습이 진행됩니다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policy gradient</a:t>
                </a:r>
                <a:r>
                  <a:rPr lang="ko-KR" altLang="en-US" dirty="0" smtClean="0"/>
                  <a:t>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계산하게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 학습을 진행했지만</a:t>
                </a:r>
                <a:r>
                  <a:rPr lang="en-US" altLang="ko-KR" dirty="0" smtClean="0"/>
                  <a:t>, Actor Critic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smtClean="0"/>
                  <a:t>critic </a:t>
                </a:r>
                <a:r>
                  <a:rPr lang="en-US" altLang="ko-KR" dirty="0" err="1" smtClean="0"/>
                  <a:t>nn</a:t>
                </a:r>
                <a:r>
                  <a:rPr lang="ko-KR" altLang="en-US" dirty="0" smtClean="0"/>
                  <a:t>을 이용해서 학습을 진행하게 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r>
              <a:rPr lang="ko-KR" altLang="en-US" dirty="0" smtClean="0"/>
              <a:t>을 이용해서 저번에 풀어보았던 </a:t>
            </a:r>
            <a:r>
              <a:rPr lang="en-US" altLang="ko-KR" dirty="0" err="1" smtClean="0"/>
              <a:t>CartPole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예제를 다시 풀어봅시다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Actor Critic</a:t>
            </a:r>
            <a:r>
              <a:rPr lang="ko-KR" altLang="en-US" dirty="0" smtClean="0"/>
              <a:t>을 설계하는 방법은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모델에서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Critic</a:t>
            </a:r>
            <a:r>
              <a:rPr lang="ko-KR" altLang="en-US" dirty="0" smtClean="0"/>
              <a:t>을 설계하는 방법과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개의 모델을 설계하는 방법이 가능합니다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Actor Critic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2434" y="3790872"/>
            <a:ext cx="569167" cy="196875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54507" y="3790872"/>
            <a:ext cx="569167" cy="196875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551601" y="4775252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279528" y="4775251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"/>
          <p:cNvSpPr txBox="1">
            <a:spLocks/>
          </p:cNvSpPr>
          <p:nvPr/>
        </p:nvSpPr>
        <p:spPr>
          <a:xfrm>
            <a:off x="536695" y="4538839"/>
            <a:ext cx="803891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tate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23674" y="4218525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823674" y="5322648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"/>
          <p:cNvSpPr txBox="1">
            <a:spLocks/>
          </p:cNvSpPr>
          <p:nvPr/>
        </p:nvSpPr>
        <p:spPr>
          <a:xfrm>
            <a:off x="4526580" y="3982113"/>
            <a:ext cx="803891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policy</a:t>
            </a:r>
            <a:endParaRPr lang="en-US" altLang="ko-KR" dirty="0" smtClean="0"/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4526579" y="5066839"/>
            <a:ext cx="1491666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action value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770525" y="3648269"/>
            <a:ext cx="569167" cy="12482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42598" y="3648269"/>
            <a:ext cx="569167" cy="12482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8339692" y="4272409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67619" y="4272409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611765" y="4269666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770525" y="4944842"/>
            <a:ext cx="569167" cy="12482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42598" y="4944842"/>
            <a:ext cx="569167" cy="12482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3"/>
            <a:endCxn id="34" idx="1"/>
          </p:cNvCxnSpPr>
          <p:nvPr/>
        </p:nvCxnSpPr>
        <p:spPr>
          <a:xfrm>
            <a:off x="8339692" y="5568982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067619" y="5568982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611765" y="5566239"/>
            <a:ext cx="70290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1"/>
          <p:cNvSpPr txBox="1">
            <a:spLocks/>
          </p:cNvSpPr>
          <p:nvPr/>
        </p:nvSpPr>
        <p:spPr>
          <a:xfrm>
            <a:off x="6339191" y="3982113"/>
            <a:ext cx="803891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tate</a:t>
            </a:r>
            <a:endParaRPr lang="en-US" altLang="ko-KR" dirty="0" smtClean="0"/>
          </a:p>
        </p:txBody>
      </p:sp>
      <p:sp>
        <p:nvSpPr>
          <p:cNvPr id="39" name="내용 개체 틀 1"/>
          <p:cNvSpPr txBox="1">
            <a:spLocks/>
          </p:cNvSpPr>
          <p:nvPr/>
        </p:nvSpPr>
        <p:spPr>
          <a:xfrm>
            <a:off x="6364713" y="5329827"/>
            <a:ext cx="803891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tate</a:t>
            </a:r>
            <a:endParaRPr lang="en-US" altLang="ko-KR" dirty="0" smtClean="0"/>
          </a:p>
        </p:txBody>
      </p:sp>
      <p:sp>
        <p:nvSpPr>
          <p:cNvPr id="40" name="내용 개체 틀 1"/>
          <p:cNvSpPr txBox="1">
            <a:spLocks/>
          </p:cNvSpPr>
          <p:nvPr/>
        </p:nvSpPr>
        <p:spPr>
          <a:xfrm>
            <a:off x="10313523" y="3982113"/>
            <a:ext cx="803891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policy</a:t>
            </a:r>
            <a:endParaRPr lang="en-US" altLang="ko-KR" dirty="0" smtClean="0"/>
          </a:p>
        </p:txBody>
      </p:sp>
      <p:sp>
        <p:nvSpPr>
          <p:cNvPr id="41" name="내용 개체 틀 1"/>
          <p:cNvSpPr txBox="1">
            <a:spLocks/>
          </p:cNvSpPr>
          <p:nvPr/>
        </p:nvSpPr>
        <p:spPr>
          <a:xfrm>
            <a:off x="10369622" y="5329827"/>
            <a:ext cx="1491666" cy="4728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action value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905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33724" y="1430180"/>
                <a:ext cx="11182351" cy="4721385"/>
              </a:xfrm>
            </p:spPr>
            <p:txBody>
              <a:bodyPr/>
              <a:lstStyle/>
              <a:p>
                <a:r>
                  <a:rPr lang="en-US" altLang="ko-KR" dirty="0" smtClean="0"/>
                  <a:t>Advantage Actor Critic(</a:t>
                </a:r>
                <a:r>
                  <a:rPr lang="ko-KR" altLang="en-US" dirty="0" smtClean="0"/>
                  <a:t>이하 </a:t>
                </a:r>
                <a:r>
                  <a:rPr lang="en-US" altLang="ko-KR" dirty="0" smtClean="0"/>
                  <a:t>A2C)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Actor Critic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advantage </a:t>
                </a:r>
                <a:r>
                  <a:rPr lang="ko-KR" altLang="en-US" dirty="0" smtClean="0"/>
                  <a:t>개념을 추가한 것입니다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원래는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log probability</a:t>
                </a:r>
                <a:r>
                  <a:rPr lang="ko-KR" altLang="en-US" dirty="0" smtClean="0"/>
                  <a:t>를 곱해서 계산하였지만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대신 </a:t>
                </a:r>
                <a:r>
                  <a:rPr lang="en-US" altLang="ko-KR" dirty="0" smtClean="0"/>
                  <a:t>Advantage</a:t>
                </a:r>
                <a:r>
                  <a:rPr lang="ko-KR" altLang="en-US" dirty="0" smtClean="0"/>
                  <a:t>를 이용하여 보다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를 줄이는 기법입니다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smtClean="0"/>
                  <a:t>Advantage</a:t>
                </a:r>
                <a:r>
                  <a:rPr lang="ko-KR" altLang="en-US" dirty="0" smtClean="0"/>
                  <a:t>는 내가 한 행동으로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얻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예상했던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dirty="0" smtClean="0"/>
                  <a:t>다 얼마나 좋은 지를 판단하는 값으로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뺀 값을 주로 사용합니다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이를 이용하면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dirty="0" smtClean="0"/>
                  <a:t> 식으로 학습을 진행하게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이 방법을 사용하면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V</a:t>
                </a:r>
                <a:r>
                  <a:rPr lang="ko-KR" altLang="en-US" dirty="0" smtClean="0"/>
                  <a:t>를 모두 학습시켜야 한다는 단점이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얻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얻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식을 이용하면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 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구할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그러면 </a:t>
                </a:r>
                <a:r>
                  <a:rPr lang="en-US" altLang="ko-KR" dirty="0" smtClean="0"/>
                  <a:t>advantage </a:t>
                </a:r>
                <a:r>
                  <a:rPr lang="ko-KR" altLang="en-US" dirty="0" smtClean="0"/>
                  <a:t>식은 다음과 같이 바뀌게 됩니다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식을 이용하면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만 학습시켜도 </a:t>
                </a:r>
                <a:r>
                  <a:rPr lang="en-US" altLang="ko-KR" dirty="0" smtClean="0"/>
                  <a:t>A2C</a:t>
                </a:r>
                <a:r>
                  <a:rPr lang="ko-KR" altLang="en-US" dirty="0" smtClean="0"/>
                  <a:t>를 구현할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33724" y="1430180"/>
                <a:ext cx="11182351" cy="4721385"/>
              </a:xfrm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3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저번 세미나에서 풀어봤던 </a:t>
                </a:r>
                <a:r>
                  <a:rPr lang="en-US" altLang="ko-KR" dirty="0" err="1" smtClean="0"/>
                  <a:t>CartPole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문제를 </a:t>
                </a:r>
                <a:r>
                  <a:rPr lang="en-US" altLang="ko-KR" dirty="0" smtClean="0"/>
                  <a:t>A2C</a:t>
                </a:r>
                <a:r>
                  <a:rPr lang="ko-KR" altLang="en-US" dirty="0" smtClean="0"/>
                  <a:t>로 풀어봅시다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지난 세미나에서 </a:t>
                </a:r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로 구현하였을 때는 학습에 한계가 존재해서 일정 이상 학습이 되지 않았습니다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직접적으로 사용해서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가 매우 컸기 때문이었습니다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하지만 </a:t>
                </a:r>
                <a:r>
                  <a:rPr lang="en-US" altLang="ko-KR" dirty="0" smtClean="0"/>
                  <a:t>A2C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를 줄이기 위해 </a:t>
                </a:r>
                <a:r>
                  <a:rPr lang="en-US" altLang="ko-KR" dirty="0" smtClean="0"/>
                  <a:t>advantage</a:t>
                </a:r>
                <a:r>
                  <a:rPr lang="ko-KR" altLang="en-US" dirty="0" smtClean="0"/>
                  <a:t>라는 개념을 도입하였습니다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REINFORCE</a:t>
                </a:r>
                <a:r>
                  <a:rPr lang="ko-KR" altLang="en-US" dirty="0" smtClean="0"/>
                  <a:t>보다는 안정적으로 학습이 진행됩니다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6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의 값의 범위가 들쭉날쭉할 경우 학습이 느려집니다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실수로 구성되어 있는데 하나는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이하라면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보다는 두 번째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중심으로 학습이 진행됩니다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우리는 데이터를 전처리함으로써 들쭉날쭉한 값을 처리해줘야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이 과정을 </a:t>
            </a:r>
            <a:r>
              <a:rPr lang="en-US" altLang="ko-KR" dirty="0" smtClean="0"/>
              <a:t>scaling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간단한 방법은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되도록 조정하는 방법입니다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데이터들에서 평균을 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표준편차로 나누면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r>
              <a:rPr lang="ko-KR" altLang="en-US" dirty="0" smtClean="0"/>
              <a:t>데이터로 </a:t>
            </a:r>
            <a:r>
              <a:rPr lang="en-US" altLang="ko-KR" dirty="0" smtClean="0"/>
              <a:t>scaling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sklearn</a:t>
            </a:r>
            <a:r>
              <a:rPr lang="ko-KR" altLang="en-US" dirty="0" smtClean="0"/>
              <a:t>이라는 모듈을 통해 </a:t>
            </a:r>
            <a:r>
              <a:rPr lang="en-US" altLang="ko-KR" dirty="0" smtClean="0"/>
              <a:t>scaling</a:t>
            </a:r>
            <a:r>
              <a:rPr lang="ko-KR" altLang="en-US" dirty="0" smtClean="0"/>
              <a:t>을 간편하게 진행할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24732"/>
          </a:xfrm>
        </p:spPr>
        <p:txBody>
          <a:bodyPr/>
          <a:lstStyle/>
          <a:p>
            <a:r>
              <a:rPr lang="en-US" altLang="ko-KR" b="0" dirty="0" err="1"/>
              <a:t>sklearn</a:t>
            </a:r>
            <a:r>
              <a:rPr lang="en-US" altLang="ko-KR" b="0" dirty="0"/>
              <a:t> 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직접 사용해봅시다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데이터를 생성합니다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StandardScalar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되도록</a:t>
            </a:r>
            <a:r>
              <a:rPr lang="en-US" altLang="ko-KR" dirty="0"/>
              <a:t> </a:t>
            </a:r>
            <a:r>
              <a:rPr lang="en-US" altLang="ko-KR" dirty="0" smtClean="0"/>
              <a:t>scale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이외에도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값이 되도록 하는 </a:t>
            </a:r>
            <a:r>
              <a:rPr lang="en-US" altLang="ko-KR" dirty="0" smtClean="0"/>
              <a:t>scaler </a:t>
            </a:r>
            <a:r>
              <a:rPr lang="ko-KR" altLang="en-US" dirty="0" smtClean="0"/>
              <a:t>등 다양하게 존재합니다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fit </a:t>
            </a:r>
            <a:r>
              <a:rPr lang="ko-KR" altLang="en-US" dirty="0" smtClean="0"/>
              <a:t>함수를 이용해서 데이터를 학습하고</a:t>
            </a:r>
            <a:r>
              <a:rPr lang="en-US" altLang="ko-KR" dirty="0" smtClean="0"/>
              <a:t>, transform</a:t>
            </a:r>
            <a:r>
              <a:rPr lang="ko-KR" altLang="en-US" dirty="0" smtClean="0"/>
              <a:t>을 이용해서 학습한 데이터로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데이터를 </a:t>
            </a:r>
            <a:r>
              <a:rPr lang="en-US" altLang="ko-KR" dirty="0" smtClean="0"/>
              <a:t>scale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54719"/>
          </a:xfrm>
        </p:spPr>
        <p:txBody>
          <a:bodyPr/>
          <a:lstStyle/>
          <a:p>
            <a:r>
              <a:rPr lang="en-US" altLang="ko-KR" b="0" dirty="0" err="1"/>
              <a:t>sklearn</a:t>
            </a:r>
            <a:r>
              <a:rPr lang="en-US" altLang="ko-KR" b="0" dirty="0"/>
              <a:t> preprocessing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2" y="2362122"/>
            <a:ext cx="6045070" cy="925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9" y="4864943"/>
            <a:ext cx="5895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99689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1300</TotalTime>
  <Words>1189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53</cp:revision>
  <dcterms:created xsi:type="dcterms:W3CDTF">2021-02-14T23:10:58Z</dcterms:created>
  <dcterms:modified xsi:type="dcterms:W3CDTF">2021-02-15T20:51:29Z</dcterms:modified>
</cp:coreProperties>
</file>