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0" r:id="rId11"/>
    <p:sldId id="271" r:id="rId12"/>
    <p:sldId id="272" r:id="rId13"/>
    <p:sldId id="265" r:id="rId14"/>
    <p:sldId id="266" r:id="rId15"/>
    <p:sldId id="273" r:id="rId16"/>
    <p:sldId id="274" r:id="rId17"/>
    <p:sldId id="267" r:id="rId18"/>
    <p:sldId id="275" r:id="rId19"/>
    <p:sldId id="268" r:id="rId20"/>
    <p:sldId id="269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319213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6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3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2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2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5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9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68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34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5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47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episode</a:t>
            </a:r>
            <a:r>
              <a:rPr lang="ko-KR" altLang="en-US" dirty="0" smtClean="0"/>
              <a:t>에서 얻은 총 보상을 </a:t>
            </a:r>
            <a:r>
              <a:rPr lang="en-US" altLang="ko-KR" dirty="0" err="1" smtClean="0"/>
              <a:t>episode_reward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저장합니다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실제로 학습이 잘 돼서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가 커지는 지 확인하기 위해 저장합니다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먼저 환경을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total reward </a:t>
            </a:r>
            <a:r>
              <a:rPr lang="ko-KR" altLang="en-US" dirty="0" smtClean="0"/>
              <a:t>저장할 변수를 하나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4" y="2215534"/>
            <a:ext cx="3390900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4" y="3235812"/>
            <a:ext cx="5886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epsilon</a:t>
            </a:r>
            <a:r>
              <a:rPr lang="ko-KR" altLang="en-US" dirty="0" smtClean="0"/>
              <a:t>의 확률로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선택하고</a:t>
            </a:r>
            <a:r>
              <a:rPr lang="en-US" altLang="ko-KR" dirty="0" smtClean="0"/>
              <a:t>, 1-epsilon</a:t>
            </a:r>
            <a:r>
              <a:rPr lang="ko-KR" altLang="en-US" dirty="0" smtClean="0"/>
              <a:t>의 확률로 가장 좋은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선택합니다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에 따라 게임을 진행하고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결과를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8" y="1884706"/>
            <a:ext cx="5618845" cy="1576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88" y="3820812"/>
            <a:ext cx="6393322" cy="7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0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r>
              <a:rPr lang="ko-KR" altLang="en-US" dirty="0" smtClean="0"/>
              <a:t>을 취한 후에는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를 계산해주고</a:t>
            </a:r>
            <a:r>
              <a:rPr lang="en-US" altLang="ko-KR" dirty="0" smtClean="0"/>
              <a:t>, 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next state</a:t>
            </a:r>
            <a:r>
              <a:rPr lang="ko-KR" altLang="en-US" dirty="0" smtClean="0"/>
              <a:t>로 옮깁니다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</a:t>
            </a:r>
            <a:r>
              <a:rPr lang="en-US" altLang="ko-KR" dirty="0"/>
              <a:t>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변수를 확인하여 에피소드를 종료합니다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하나의 에피소드가 종료된 후에는 </a:t>
            </a:r>
            <a:r>
              <a:rPr lang="en-US" altLang="ko-KR" dirty="0" err="1" smtClean="0"/>
              <a:t>episode_reward</a:t>
            </a:r>
            <a:r>
              <a:rPr lang="ko-KR" altLang="en-US" dirty="0" smtClean="0"/>
              <a:t>에 에피소드의 총 보상을 저장합니다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episode_reward</a:t>
            </a:r>
            <a:r>
              <a:rPr lang="ko-KR" altLang="en-US" dirty="0" smtClean="0"/>
              <a:t>에는 최근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에피소드의 총 보상을 저장하며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에피소드가 끝날 때마다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에피소드의 총 보상의 평균을 출력합니다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평균 총 보상이 </a:t>
            </a:r>
            <a:r>
              <a:rPr lang="en-US" altLang="ko-KR" dirty="0" smtClean="0"/>
              <a:t>-90 </a:t>
            </a:r>
            <a:r>
              <a:rPr lang="ko-KR" altLang="en-US" dirty="0" smtClean="0"/>
              <a:t>이상이 된다면 문제를 풀었다고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저장한 뒤 학습을 종료합니다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38" y="2201053"/>
            <a:ext cx="2468238" cy="9071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8" y="4256070"/>
            <a:ext cx="10268270" cy="18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9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위 내용을 코드로 구현하면 아래와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 smtClean="0"/>
              <a:t>Q-learning + NN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3" y="1970176"/>
            <a:ext cx="5109190" cy="40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1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/>
              <a:t>finish_episode</a:t>
            </a:r>
            <a:r>
              <a:rPr lang="en-US" altLang="ko-KR" dirty="0"/>
              <a:t>() </a:t>
            </a:r>
            <a:r>
              <a:rPr lang="ko-KR" altLang="en-US" dirty="0"/>
              <a:t>함수에서는 </a:t>
            </a:r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history</a:t>
            </a:r>
            <a:r>
              <a:rPr lang="ko-KR" altLang="en-US" dirty="0"/>
              <a:t>를 바탕으로 학습을 진행합니다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(S, A, R, S’)</a:t>
            </a:r>
            <a:r>
              <a:rPr lang="ko-KR" altLang="en-US" dirty="0"/>
              <a:t>이라는 </a:t>
            </a:r>
            <a:r>
              <a:rPr lang="en-US" altLang="ko-KR" dirty="0"/>
              <a:t>history</a:t>
            </a:r>
            <a:r>
              <a:rPr lang="ko-KR" altLang="en-US" dirty="0"/>
              <a:t>가 존재하면</a:t>
            </a:r>
            <a:r>
              <a:rPr lang="en-US" altLang="ko-KR" dirty="0"/>
              <a:t>, Q(S, A) = R + r * max Q(S’, a)</a:t>
            </a:r>
            <a:r>
              <a:rPr lang="ko-KR" altLang="en-US" dirty="0"/>
              <a:t>가 성립하도록 학습시키는 것이 우리의 목표입니다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loss function</a:t>
            </a:r>
            <a:r>
              <a:rPr lang="ko-KR" altLang="en-US" dirty="0"/>
              <a:t>을 </a:t>
            </a:r>
            <a:r>
              <a:rPr lang="en-US" altLang="ko-KR" dirty="0"/>
              <a:t>(Q(S, A) - R - r * max Q(S’, a))^2 </a:t>
            </a:r>
            <a:r>
              <a:rPr lang="ko-KR" altLang="en-US" dirty="0"/>
              <a:t>으로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terminal state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, Q(S, A) = R</a:t>
            </a:r>
            <a:r>
              <a:rPr lang="ko-KR" altLang="en-US" dirty="0" smtClean="0"/>
              <a:t>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Adam optimizer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action value</a:t>
            </a:r>
            <a:r>
              <a:rPr lang="ko-KR" altLang="en-US" dirty="0" smtClean="0"/>
              <a:t>를 학습을 진행합니다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 smtClean="0"/>
              <a:t>Q-learning + NN</a:t>
            </a:r>
          </a:p>
        </p:txBody>
      </p:sp>
    </p:spTree>
    <p:extLst>
      <p:ext uri="{BB962C8B-B14F-4D97-AF65-F5344CB8AC3E}">
        <p14:creationId xmlns:p14="http://schemas.microsoft.com/office/powerpoint/2010/main" val="172422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우리는 </a:t>
                </a:r>
                <a:r>
                  <a:rPr lang="en-US" altLang="ko-KR" dirty="0" err="1" smtClean="0"/>
                  <a:t>model.history</a:t>
                </a:r>
                <a:r>
                  <a:rPr lang="ko-KR" altLang="en-US" dirty="0" smtClean="0"/>
                  <a:t>에 </a:t>
                </a:r>
                <a:r>
                  <a:rPr lang="en-US" altLang="ko-KR" dirty="0" smtClean="0"/>
                  <a:t>(state, action, reward, done, </a:t>
                </a:r>
                <a:r>
                  <a:rPr lang="en-US" altLang="ko-KR" dirty="0" err="1" smtClean="0"/>
                  <a:t>next_state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취할 때마다 저장하였습니다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따라서 </a:t>
                </a:r>
                <a:r>
                  <a:rPr lang="en-US" altLang="ko-KR" dirty="0" err="1" smtClean="0"/>
                  <a:t>model.history</a:t>
                </a:r>
                <a:r>
                  <a:rPr lang="ko-KR" altLang="en-US" dirty="0" smtClean="0"/>
                  <a:t>는 아래와 같은 모양을 띄고 있습니다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[(s1, a1, r2, d1, s2), (s2, a2, r3, d2, a3).. ]</a:t>
                </a:r>
              </a:p>
              <a:p>
                <a:r>
                  <a:rPr lang="ko-KR" altLang="en-US" dirty="0" smtClean="0"/>
                  <a:t>따라서 </a:t>
                </a:r>
                <a:r>
                  <a:rPr lang="en-US" altLang="ko-KR" dirty="0" err="1" smtClean="0"/>
                  <a:t>model.history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리스트에 있는 각각의 </a:t>
                </a:r>
                <a:r>
                  <a:rPr lang="en-US" altLang="ko-KR" dirty="0" smtClean="0"/>
                  <a:t>history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loss function</a:t>
                </a:r>
                <a:r>
                  <a:rPr lang="ko-KR" altLang="en-US" dirty="0" smtClean="0"/>
                  <a:t>을 계산한 뒤 학습을 진행해야 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우리의 목표는 </a:t>
                </a:r>
                <a:r>
                  <a:rPr lang="en-US" altLang="ko-KR" dirty="0" smtClean="0"/>
                  <a:t>Q(s, a) = R + r * max (s’, a’)</a:t>
                </a:r>
                <a:r>
                  <a:rPr lang="ko-KR" altLang="en-US" dirty="0" smtClean="0"/>
                  <a:t>가 성립하도록 </a:t>
                </a:r>
                <a:r>
                  <a:rPr lang="en-US" altLang="ko-KR" dirty="0" smtClean="0"/>
                  <a:t>action value</a:t>
                </a:r>
                <a:r>
                  <a:rPr lang="ko-KR" altLang="en-US" dirty="0" smtClean="0"/>
                  <a:t>를 정의하는 것이므로</a:t>
                </a:r>
                <a:r>
                  <a:rPr lang="en-US" altLang="ko-KR" dirty="0" smtClean="0"/>
                  <a:t>, loss function</a:t>
                </a:r>
                <a:r>
                  <a:rPr lang="ko-KR" altLang="en-US" dirty="0" smtClean="0"/>
                  <a:t>은 아래와 같이 정의됩니다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max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31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각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저장할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만듭니다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모든</a:t>
            </a:r>
            <a:r>
              <a:rPr lang="en-US" altLang="ko-KR" dirty="0"/>
              <a:t>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을 계산합니다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이용해서 </a:t>
            </a:r>
            <a:r>
              <a:rPr lang="en-US" altLang="ko-KR" dirty="0" smtClean="0"/>
              <a:t>Q(s, a)</a:t>
            </a:r>
            <a:r>
              <a:rPr lang="ko-KR" altLang="en-US" dirty="0" smtClean="0"/>
              <a:t>를 구합니다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후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이용해서 </a:t>
            </a:r>
            <a:r>
              <a:rPr lang="en-US" altLang="ko-KR" dirty="0" smtClean="0"/>
              <a:t>R + r * max Q(s’, a’)</a:t>
            </a:r>
            <a:r>
              <a:rPr lang="ko-KR" altLang="en-US" dirty="0" smtClean="0"/>
              <a:t>을 계산합니다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4" y="1867776"/>
            <a:ext cx="2462698" cy="6195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94" y="2924968"/>
            <a:ext cx="6045653" cy="3929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94" y="3902627"/>
            <a:ext cx="4832673" cy="5113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64" y="4812723"/>
            <a:ext cx="7949098" cy="8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err="1" smtClean="0"/>
              <a:t>finish_episode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아래와 같이 구현할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 smtClean="0"/>
              <a:t>Q-learning + NN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47" y="1931436"/>
            <a:ext cx="8445983" cy="39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을 리스트에 추가합니다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은 각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의 합으로 정의하는 방법과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의 평균으로 정의하는 방법이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의 평균으로 계산합니다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</a:t>
            </a:r>
            <a:r>
              <a:rPr lang="en-US" altLang="ko-KR" dirty="0" smtClean="0"/>
              <a:t>, optimizer</a:t>
            </a:r>
            <a:r>
              <a:rPr lang="ko-KR" altLang="en-US" dirty="0" smtClean="0"/>
              <a:t>를 사용하여 학습을 진행합니다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해당 에피소드에 대한 학습이 종료된 후에는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리스트를 비워줍니다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872051"/>
            <a:ext cx="8001000" cy="333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3631260"/>
            <a:ext cx="5810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3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이렇게 하나의 에피소드가 끝날 때마다 학습을 시켜주면 가장 기본적인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의 형태가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이러한 학습에는 문제점이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마리오</a:t>
            </a:r>
            <a:r>
              <a:rPr lang="ko-KR" altLang="en-US" dirty="0" smtClean="0"/>
              <a:t> 게임을 학습시키는 상황을 생각해봅시다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스테이지에서 여러 번 죽어가면서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스테이지를 깨는 방법을 익힐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스테이지에서 여러 번 죽어가면서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스테이지를 깨는 법을 익힙니다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스테이지를 깨는 법을 익히면서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스테이지를 깨는 법을 잃어버리게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과거에 학습했던 내용을 잃어버리는 이유는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를 한 번 학습한 뒤 버리기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를 한 번만 학습하는 게 아니라 여러 번 학습하기 위해 </a:t>
            </a:r>
            <a:r>
              <a:rPr lang="en-US" altLang="ko-KR" dirty="0" smtClean="0"/>
              <a:t>replay memory(buffer)</a:t>
            </a:r>
            <a:r>
              <a:rPr lang="ko-KR" altLang="en-US" dirty="0" smtClean="0"/>
              <a:t>에 에피소드 기록을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번 학습하는 방법을 고안합니다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replay memory</a:t>
            </a:r>
            <a:r>
              <a:rPr lang="ko-KR" altLang="en-US" dirty="0" smtClean="0"/>
              <a:t>에 있는 모든 내용을 학습하면 시간이 너무 </a:t>
            </a:r>
            <a:r>
              <a:rPr lang="ko-KR" altLang="en-US" dirty="0" err="1" smtClean="0"/>
              <a:t>오래걸리기</a:t>
            </a:r>
            <a:r>
              <a:rPr lang="ko-KR" altLang="en-US" dirty="0" smtClean="0"/>
              <a:t>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중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몇 개만 뽑아 학습시킵니다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replay memory</a:t>
            </a:r>
            <a:r>
              <a:rPr lang="ko-KR" altLang="en-US" dirty="0" smtClean="0"/>
              <a:t>의 용량을 무한하게 잡을 수는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적당히 크게 잡고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용량을 초과하면 가장 오래된 데이터부터 </a:t>
            </a:r>
            <a:r>
              <a:rPr lang="en-US" altLang="ko-KR" dirty="0" smtClean="0"/>
              <a:t>replay memory</a:t>
            </a:r>
            <a:r>
              <a:rPr lang="ko-KR" altLang="en-US" dirty="0" smtClean="0"/>
              <a:t>에서 삭제합니다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5"/>
            <a:ext cx="3853200" cy="389404"/>
          </a:xfrm>
        </p:spPr>
        <p:txBody>
          <a:bodyPr/>
          <a:lstStyle/>
          <a:p>
            <a:r>
              <a:rPr lang="en-US" altLang="ko-KR" dirty="0"/>
              <a:t>Replay memory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01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Replay memory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을 이용하여 학습하기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r>
              <a:rPr lang="ko-KR" altLang="en-US" dirty="0"/>
              <a:t>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2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52094" y="1430180"/>
            <a:ext cx="11182351" cy="4721385"/>
          </a:xfrm>
        </p:spPr>
        <p:txBody>
          <a:bodyPr/>
          <a:lstStyle/>
          <a:p>
            <a:r>
              <a:rPr lang="en-US" altLang="ko-KR" dirty="0" smtClean="0"/>
              <a:t>Replay memory</a:t>
            </a:r>
            <a:r>
              <a:rPr lang="ko-KR" altLang="en-US" dirty="0" smtClean="0"/>
              <a:t>의 용량을 </a:t>
            </a:r>
            <a:r>
              <a:rPr lang="en-US" altLang="ko-KR" dirty="0" smtClean="0"/>
              <a:t>100000</a:t>
            </a:r>
            <a:r>
              <a:rPr lang="ko-KR" altLang="en-US" dirty="0" smtClean="0"/>
              <a:t>으로 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에피소드가 끝날 때마다 </a:t>
            </a: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를 뽑아서 학습시켜봅시다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에피소드를 플레이하는 부분은 오른쪽과 같이 변경됩니다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단순히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의 용량이 </a:t>
            </a:r>
            <a:r>
              <a:rPr lang="en-US" altLang="ko-KR" dirty="0" smtClean="0"/>
              <a:t>100000</a:t>
            </a:r>
            <a:r>
              <a:rPr lang="ko-KR" altLang="en-US" dirty="0" smtClean="0"/>
              <a:t>이 되면 가장 오래된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history</a:t>
            </a:r>
            <a:r>
              <a:rPr lang="ko-KR" altLang="en-US" dirty="0" smtClean="0"/>
              <a:t>를 제거해 줍니다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Replay memory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01" y="2295184"/>
            <a:ext cx="5023466" cy="2991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97" y="3591508"/>
            <a:ext cx="4914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7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학습을 진행하는 </a:t>
            </a:r>
            <a:r>
              <a:rPr lang="en-US" altLang="ko-KR" dirty="0" err="1" smtClean="0"/>
              <a:t>finish_episode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아래와 같이 변경됩니다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885371"/>
          </a:xfrm>
        </p:spPr>
        <p:txBody>
          <a:bodyPr/>
          <a:lstStyle/>
          <a:p>
            <a:r>
              <a:rPr lang="en-US" altLang="ko-KR" dirty="0"/>
              <a:t>Replay memory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4" y="1925263"/>
            <a:ext cx="8227819" cy="4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7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리스트 내의 모든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에 대해 학습하지 않고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를 뽑아 학습시킵니다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또한 학습이 끝나고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를 비우는 코드를 제거합니다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방식으로 변경하면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내용도 여러 번 학습하기 때문에 좀 더 효율적인 학습을 진행할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이러한 방식을 도입해도 여전히 문제점은 남아있습니다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473380"/>
          </a:xfrm>
        </p:spPr>
        <p:txBody>
          <a:bodyPr/>
          <a:lstStyle/>
          <a:p>
            <a:r>
              <a:rPr lang="en-US" altLang="ko-KR" dirty="0"/>
              <a:t>Replay memory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90" y="2007150"/>
            <a:ext cx="9067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우리는 </a:t>
            </a:r>
            <a:r>
              <a:rPr lang="en-US" altLang="ko-KR" dirty="0" smtClean="0"/>
              <a:t>Q(s, a) = R + r * max Q(s’, a’)</a:t>
            </a:r>
            <a:r>
              <a:rPr lang="ko-KR" altLang="en-US" dirty="0" smtClean="0"/>
              <a:t>가 되도록 학습을 진행합니다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Q(s’, a’)</a:t>
            </a:r>
            <a:r>
              <a:rPr lang="ko-KR" altLang="en-US" dirty="0" smtClean="0"/>
              <a:t>값이 학습을 할 때마다 바뀌게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말하면</a:t>
            </a:r>
            <a:r>
              <a:rPr lang="en-US" altLang="ko-KR" dirty="0" smtClean="0"/>
              <a:t>, Q(s, a)</a:t>
            </a:r>
            <a:r>
              <a:rPr lang="ko-KR" altLang="en-US" dirty="0" smtClean="0"/>
              <a:t>의 학습 기준이 한 번 학습할 때마다 바뀐다는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학습 자체가 굉장히 불안정할 수밖에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학습을 안정시키기 위해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사용할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NN</a:t>
            </a:r>
            <a:r>
              <a:rPr lang="ko-KR" altLang="en-US" dirty="0" smtClean="0"/>
              <a:t>는 우리가 학습시키는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하나의 </a:t>
            </a:r>
            <a:r>
              <a:rPr lang="en-US" altLang="ko-KR" dirty="0" smtClean="0"/>
              <a:t>NN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max Q(s’, a’)</a:t>
            </a:r>
            <a:r>
              <a:rPr lang="ko-KR" altLang="en-US" dirty="0" smtClean="0"/>
              <a:t>을 계산하기 위해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전자의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train_model</a:t>
            </a:r>
            <a:r>
              <a:rPr lang="ko-KR" altLang="en-US" dirty="0" smtClean="0"/>
              <a:t>이라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후자의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base_model</a:t>
            </a:r>
            <a:r>
              <a:rPr lang="ko-KR" altLang="en-US" dirty="0" smtClean="0"/>
              <a:t>이라 칭하겠습니다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4"/>
            <a:ext cx="4446187" cy="49204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NN</a:t>
            </a:r>
            <a:r>
              <a:rPr lang="ko-KR" altLang="en-US" dirty="0"/>
              <a:t>을 이용하여 학습하기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636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에피소드를 플레이하는 부분은 이전과 똑같이 </a:t>
            </a:r>
            <a:r>
              <a:rPr lang="en-US" altLang="ko-KR" dirty="0" err="1" smtClean="0"/>
              <a:t>train_model</a:t>
            </a:r>
            <a:r>
              <a:rPr lang="ko-KR" altLang="en-US" dirty="0" smtClean="0"/>
              <a:t>을 이용하여 게임을 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학습을 할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base_model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max Q(s’, a’)</a:t>
            </a:r>
            <a:r>
              <a:rPr lang="ko-KR" altLang="en-US" dirty="0" smtClean="0"/>
              <a:t>을 계산해 </a:t>
            </a:r>
            <a:r>
              <a:rPr lang="en-US" altLang="ko-KR" dirty="0" err="1" smtClean="0"/>
              <a:t>train_model</a:t>
            </a:r>
            <a:r>
              <a:rPr lang="ko-KR" altLang="en-US" dirty="0" smtClean="0"/>
              <a:t>을 학습합니다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base_model</a:t>
            </a:r>
            <a:r>
              <a:rPr lang="ko-KR" altLang="en-US" dirty="0" smtClean="0"/>
              <a:t>값도 변경을 해야 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</a:t>
            </a:r>
            <a:r>
              <a:rPr lang="en-US" altLang="ko-KR" dirty="0" smtClean="0"/>
              <a:t>episode</a:t>
            </a:r>
            <a:r>
              <a:rPr lang="ko-KR" altLang="en-US" dirty="0" smtClean="0"/>
              <a:t>가 끝날 때마다 </a:t>
            </a:r>
            <a:r>
              <a:rPr lang="en-US" altLang="ko-KR" dirty="0" err="1" smtClean="0"/>
              <a:t>base_model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train_model</a:t>
            </a:r>
            <a:r>
              <a:rPr lang="ko-KR" altLang="en-US" dirty="0" smtClean="0"/>
              <a:t>로 변경해줍니다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50 episode</a:t>
            </a:r>
            <a:r>
              <a:rPr lang="ko-KR" altLang="en-US" dirty="0" smtClean="0"/>
              <a:t>마다 </a:t>
            </a:r>
            <a:r>
              <a:rPr lang="en-US" altLang="ko-KR" dirty="0" err="1" smtClean="0"/>
              <a:t>base_model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train_model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4"/>
            <a:ext cx="4446187" cy="49204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NN</a:t>
            </a:r>
            <a:r>
              <a:rPr lang="ko-KR" altLang="en-US" dirty="0"/>
              <a:t>을 이용하여 학습하기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387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처음에 동일한 내용을 가지는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을 생성합니다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아래와 같이 </a:t>
            </a:r>
            <a:r>
              <a:rPr lang="en-US" altLang="ko-KR" dirty="0" smtClean="0"/>
              <a:t>50 episode</a:t>
            </a:r>
            <a:r>
              <a:rPr lang="ko-KR" altLang="en-US" dirty="0" smtClean="0"/>
              <a:t>마다 </a:t>
            </a:r>
            <a:r>
              <a:rPr lang="en-US" altLang="ko-KR" dirty="0" err="1" smtClean="0"/>
              <a:t>base_model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train_model</a:t>
            </a:r>
            <a:r>
              <a:rPr lang="ko-KR" altLang="en-US" dirty="0" smtClean="0"/>
              <a:t>로 값을 덮어써서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를 진행합니다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학습을 진행하는 코드에서는 </a:t>
            </a:r>
            <a:r>
              <a:rPr lang="en-US" altLang="ko-KR" dirty="0" smtClean="0"/>
              <a:t>max Q(s’, a’)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base_model</a:t>
            </a:r>
            <a:r>
              <a:rPr lang="ko-KR" altLang="en-US" dirty="0" smtClean="0"/>
              <a:t>로 계산하도록 변경해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4"/>
            <a:ext cx="4446187" cy="49204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NN</a:t>
            </a:r>
            <a:r>
              <a:rPr lang="ko-KR" altLang="en-US" dirty="0"/>
              <a:t>을 이용하여 학습하기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1" y="1891199"/>
            <a:ext cx="5410200" cy="742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1" y="3332860"/>
            <a:ext cx="5501174" cy="10325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81" y="4926078"/>
            <a:ext cx="9961207" cy="8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6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전에 말했듯이</a:t>
            </a:r>
            <a:r>
              <a:rPr lang="en-US" altLang="ko-KR" dirty="0"/>
              <a:t> </a:t>
            </a:r>
            <a:r>
              <a:rPr lang="ko-KR" altLang="en-US" dirty="0" smtClean="0"/>
              <a:t>학습 종료의 기준은 최근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에피소드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의 평균이 </a:t>
            </a:r>
            <a:r>
              <a:rPr lang="en-US" altLang="ko-KR" dirty="0" smtClean="0"/>
              <a:t>-90 </a:t>
            </a:r>
            <a:r>
              <a:rPr lang="ko-KR" altLang="en-US" dirty="0" smtClean="0"/>
              <a:t>이상이 되는 것으로 정의하였습니다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학습이 얼마나 빠르게 종료 되느냐를 기준으로 모델의 성능을 파악할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 성능은 </a:t>
            </a:r>
            <a:r>
              <a:rPr lang="en-US" altLang="ko-KR" dirty="0" smtClean="0"/>
              <a:t>learning rate, gamma, epsilon </a:t>
            </a:r>
            <a:r>
              <a:rPr lang="ko-KR" altLang="en-US" dirty="0" smtClean="0"/>
              <a:t>등에 영향을 받습니다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외에도 </a:t>
            </a:r>
            <a:r>
              <a:rPr lang="en-US" altLang="ko-KR" dirty="0" smtClean="0"/>
              <a:t>episode </a:t>
            </a:r>
            <a:r>
              <a:rPr lang="ko-KR" altLang="en-US" dirty="0" smtClean="0"/>
              <a:t>당 최대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의 수 등 여러가지 요인에 의해 변경됩니다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Acrobot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episode </a:t>
            </a:r>
            <a:r>
              <a:rPr lang="ko-KR" altLang="en-US" dirty="0" smtClean="0"/>
              <a:t>당 최대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의 수가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으로 설정되어 있습니다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env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max_episode_step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변경하여 이 값을 바꿀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의 정의를 바꾸어 학습을 가속시킬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Acrobot</a:t>
            </a:r>
            <a:r>
              <a:rPr lang="ko-KR" altLang="en-US" dirty="0" smtClean="0"/>
              <a:t>에서는 단순히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을 주는 게 아니라 로봇 팔이 밑에 있을수록 낮은 점수를 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 팔이 위로 가도록 유도되어 더 빨리 학습이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4"/>
            <a:ext cx="4446187" cy="380073"/>
          </a:xfrm>
        </p:spPr>
        <p:txBody>
          <a:bodyPr/>
          <a:lstStyle/>
          <a:p>
            <a:r>
              <a:rPr lang="en-US" altLang="ko-KR" dirty="0"/>
              <a:t>DQN</a:t>
            </a:r>
            <a:r>
              <a:rPr lang="ko-KR" altLang="en-US" dirty="0"/>
              <a:t> 학습 결과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28" y="4018286"/>
            <a:ext cx="36861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83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팔의 맨 끝 점의 높이를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로 하여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을 학습시켜봅시다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팔의 맨 끝점의 높이는 어떻게 알 수 있을까요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acrobot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source code</a:t>
            </a:r>
            <a:r>
              <a:rPr lang="ko-KR" altLang="en-US" dirty="0" smtClean="0"/>
              <a:t>를 통해 알 수 있습니다</a:t>
            </a:r>
            <a:r>
              <a:rPr lang="en-US" altLang="ko-KR" dirty="0" smtClean="0"/>
              <a:t>. source code</a:t>
            </a:r>
            <a:r>
              <a:rPr lang="ko-KR" altLang="en-US" dirty="0" smtClean="0"/>
              <a:t>로부터 팔의 맨 끝점을 구하는 공식을 찾고 이를 계산해 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넘어야 하는 선의 높이는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정의되어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팔의 맨 끝점</a:t>
            </a:r>
            <a:r>
              <a:rPr lang="en-US" altLang="ko-KR" dirty="0" smtClean="0"/>
              <a:t>) – 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로 하여 학습을 진행합니다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 조건은 최근 </a:t>
            </a:r>
            <a:r>
              <a:rPr lang="en-US" altLang="ko-KR" dirty="0" smtClean="0"/>
              <a:t>100</a:t>
            </a:r>
            <a:r>
              <a:rPr lang="ko-KR" altLang="en-US" dirty="0"/>
              <a:t> </a:t>
            </a:r>
            <a:r>
              <a:rPr lang="ko-KR" altLang="en-US" dirty="0" smtClean="0"/>
              <a:t>에피소드의 평균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-200 </a:t>
            </a:r>
            <a:r>
              <a:rPr lang="ko-KR" altLang="en-US" dirty="0" smtClean="0"/>
              <a:t>이상일 때로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학습에 성공한다면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모델을 저장해봅시다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새로운 코드를 짜서 저장했던 모델을 불러오고</a:t>
            </a:r>
            <a:r>
              <a:rPr lang="en-US" altLang="ko-KR" dirty="0" smtClean="0"/>
              <a:t>, greedy</a:t>
            </a:r>
            <a:r>
              <a:rPr lang="ko-KR" altLang="en-US" dirty="0" smtClean="0"/>
              <a:t>로 에피소드를 플레이해서 실제로 </a:t>
            </a:r>
            <a:r>
              <a:rPr lang="ko-KR" altLang="en-US" smtClean="0"/>
              <a:t>학습이 되었는지를 </a:t>
            </a:r>
            <a:r>
              <a:rPr lang="ko-KR" altLang="en-US" dirty="0" smtClean="0"/>
              <a:t>확인해봅시다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8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 배웠던 </a:t>
            </a:r>
            <a:r>
              <a:rPr lang="en-US" altLang="ko-KR" dirty="0" smtClean="0"/>
              <a:t>Q-learning</a:t>
            </a:r>
            <a:r>
              <a:rPr lang="ko-KR" altLang="en-US" dirty="0" smtClean="0"/>
              <a:t>의 치명적인 단점 중 하나는 </a:t>
            </a:r>
            <a:r>
              <a:rPr lang="en-US" altLang="ko-KR" dirty="0" smtClean="0"/>
              <a:t>continuous state space</a:t>
            </a:r>
            <a:r>
              <a:rPr lang="ko-KR" altLang="en-US" dirty="0" smtClean="0"/>
              <a:t>에서 적용할 수 없다는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자동차 운전에서 자동차의 위치와 속력은 </a:t>
            </a:r>
            <a:r>
              <a:rPr lang="en-US" altLang="ko-KR" dirty="0" smtClean="0"/>
              <a:t>1, 2, 3</a:t>
            </a:r>
            <a:r>
              <a:rPr lang="ko-KR" altLang="en-US" dirty="0" smtClean="0"/>
              <a:t>과 같이 정수가 아니라 </a:t>
            </a:r>
            <a:r>
              <a:rPr lang="en-US" altLang="ko-KR" dirty="0" smtClean="0"/>
              <a:t>1.345, 2.124</a:t>
            </a:r>
            <a:r>
              <a:rPr lang="ko-KR" altLang="en-US" dirty="0" smtClean="0"/>
              <a:t>같은 실수로 표현이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우리가 지금까지 사용했던 리스트로 </a:t>
            </a:r>
            <a:r>
              <a:rPr lang="en-US" altLang="ko-KR" dirty="0" smtClean="0"/>
              <a:t>action value</a:t>
            </a:r>
            <a:r>
              <a:rPr lang="ko-KR" altLang="en-US" dirty="0" smtClean="0"/>
              <a:t>를 저장하는 방식은 사용하기 어렵습니다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continuous state space</a:t>
            </a:r>
            <a:r>
              <a:rPr lang="ko-KR" altLang="en-US" dirty="0" smtClean="0"/>
              <a:t>를 구간을 나누어 불연속적인 것 처럼 취급하는 방법도 존재하지만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방법으로는 한계가 존재합니다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action value</a:t>
            </a:r>
            <a:r>
              <a:rPr lang="ko-KR" altLang="en-US" dirty="0" smtClean="0"/>
              <a:t>를 리스트가 아니라 </a:t>
            </a:r>
            <a:r>
              <a:rPr lang="en-US" altLang="ko-KR" dirty="0" smtClean="0"/>
              <a:t>neural network</a:t>
            </a:r>
            <a:r>
              <a:rPr lang="ko-KR" altLang="en-US" dirty="0" smtClean="0"/>
              <a:t>에 학습시키는 기법을 도입하게 됩니다</a:t>
            </a:r>
            <a:r>
              <a:rPr lang="en-US" altLang="ko-KR" dirty="0" smtClean="0"/>
              <a:t>. Q-learning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을 적용했다고 하여 </a:t>
            </a:r>
            <a:r>
              <a:rPr lang="en-US" altLang="ko-KR" dirty="0" smtClean="0"/>
              <a:t>Deep Q-learning, DQN</a:t>
            </a:r>
            <a:r>
              <a:rPr lang="ko-KR" altLang="en-US" dirty="0" smtClean="0"/>
              <a:t>이라 부릅니다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Gym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acrobot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으로 풀어보면서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에 대해 배워봅시다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acrobot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기계팔의</a:t>
            </a:r>
            <a:r>
              <a:rPr lang="ko-KR" altLang="en-US" dirty="0" smtClean="0"/>
              <a:t> 관절을 움직여서 </a:t>
            </a:r>
            <a:r>
              <a:rPr lang="ko-KR" altLang="en-US" dirty="0" err="1" smtClean="0"/>
              <a:t>로봇팔이</a:t>
            </a:r>
            <a:r>
              <a:rPr lang="ko-KR" altLang="en-US" dirty="0" smtClean="0"/>
              <a:t> 선 위로 넘어가도록 하는 문제입니다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acrobot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실수로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팔 각도의 </a:t>
            </a:r>
            <a:r>
              <a:rPr lang="en-US" altLang="ko-KR" dirty="0" smtClean="0"/>
              <a:t>sin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cos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팔 관절의 각속도 등의 정보로 구성됩니다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1, 0, -1</a:t>
            </a:r>
            <a:r>
              <a:rPr lang="ko-KR" altLang="en-US" dirty="0" smtClean="0"/>
              <a:t>의 세 종류가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팔 관절에 가하는 힘에 해당됩니다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reward</a:t>
            </a:r>
            <a:r>
              <a:rPr lang="ko-KR" altLang="en-US" dirty="0" smtClean="0"/>
              <a:t>는 게임이 종료될 때까지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의 보상이 주어집니다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17" y="3537824"/>
            <a:ext cx="3695700" cy="1438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7" y="5155677"/>
            <a:ext cx="66865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Q-learning</a:t>
            </a:r>
            <a:r>
              <a:rPr lang="ko-KR" altLang="en-US" dirty="0" smtClean="0"/>
              <a:t>의 목적은 현재 </a:t>
            </a:r>
            <a:r>
              <a:rPr lang="en-US" altLang="ko-KR" dirty="0" smtClean="0"/>
              <a:t>state 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action a</a:t>
            </a:r>
            <a:r>
              <a:rPr lang="ko-KR" altLang="en-US" dirty="0" smtClean="0"/>
              <a:t>를 취하고</a:t>
            </a:r>
            <a:r>
              <a:rPr lang="en-US" altLang="ko-KR" dirty="0" smtClean="0"/>
              <a:t>, state s’</a:t>
            </a:r>
            <a:r>
              <a:rPr lang="ko-KR" altLang="en-US" dirty="0" smtClean="0"/>
              <a:t>으로 전이했을 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Q(s, a) = R + r * max Q(s’, a’)</a:t>
            </a:r>
            <a:r>
              <a:rPr lang="ko-KR" altLang="en-US" dirty="0" smtClean="0"/>
              <a:t>의 관계가 성립되도록 </a:t>
            </a:r>
            <a:r>
              <a:rPr lang="en-US" altLang="ko-KR" dirty="0" smtClean="0"/>
              <a:t>action value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사실을 이용하여 </a:t>
            </a:r>
            <a:r>
              <a:rPr lang="en-US" altLang="ko-KR" dirty="0" smtClean="0"/>
              <a:t>neural network</a:t>
            </a:r>
            <a:r>
              <a:rPr lang="ko-KR" altLang="en-US" dirty="0" smtClean="0"/>
              <a:t>를 학습시켜 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gym, random, torch, copy </a:t>
            </a:r>
            <a:r>
              <a:rPr lang="ko-KR" altLang="en-US" dirty="0" smtClean="0"/>
              <a:t>모듈을 가져옵니다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torch.nn</a:t>
            </a:r>
            <a:r>
              <a:rPr lang="ko-KR" altLang="en-US" dirty="0" smtClean="0"/>
              <a:t>은 자주 사용되므로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편의를 위해 </a:t>
            </a:r>
            <a:r>
              <a:rPr lang="en-US" altLang="ko-KR" dirty="0" err="1" smtClean="0"/>
              <a:t>nn</a:t>
            </a:r>
            <a:r>
              <a:rPr lang="ko-KR" altLang="en-US" dirty="0" smtClean="0"/>
              <a:t>으로 가져옵니다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 후 </a:t>
            </a:r>
            <a:r>
              <a:rPr lang="en-US" altLang="ko-KR" dirty="0" err="1" smtClean="0"/>
              <a:t>acrobot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환경을 가져오고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기본적인 상수들을 정의합니다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6525"/>
          <a:stretch/>
        </p:blipFill>
        <p:spPr>
          <a:xfrm>
            <a:off x="763360" y="3286801"/>
            <a:ext cx="3523564" cy="10081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0" y="4760914"/>
            <a:ext cx="5686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개의 실수로 이루어진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입력으로 받아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action value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하는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을 설계합니다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중간에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가진 </a:t>
            </a:r>
            <a:r>
              <a:rPr lang="en-US" altLang="ko-KR" dirty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hidden layer</a:t>
            </a:r>
            <a:r>
              <a:rPr lang="ko-KR" altLang="en-US" dirty="0" smtClean="0"/>
              <a:t>를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38328" y="3704253"/>
            <a:ext cx="625150" cy="209938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512</a:t>
            </a:r>
            <a:endParaRPr lang="ko-KR" altLang="en-US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124" y="3704253"/>
            <a:ext cx="625150" cy="209938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512</a:t>
            </a:r>
            <a:endParaRPr lang="ko-KR" altLang="en-US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9332" y="3704253"/>
            <a:ext cx="625150" cy="209938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61920" y="3704253"/>
            <a:ext cx="625150" cy="209938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cxnSp>
        <p:nvCxnSpPr>
          <p:cNvPr id="11" name="직선 화살표 연결선 10"/>
          <p:cNvCxnSpPr>
            <a:endCxn id="4" idx="1"/>
          </p:cNvCxnSpPr>
          <p:nvPr/>
        </p:nvCxnSpPr>
        <p:spPr>
          <a:xfrm>
            <a:off x="4901682" y="4753947"/>
            <a:ext cx="836646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1"/>
          </p:cNvCxnSpPr>
          <p:nvPr/>
        </p:nvCxnSpPr>
        <p:spPr>
          <a:xfrm>
            <a:off x="6363478" y="4753947"/>
            <a:ext cx="836646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8" idx="1"/>
          </p:cNvCxnSpPr>
          <p:nvPr/>
        </p:nvCxnSpPr>
        <p:spPr>
          <a:xfrm>
            <a:off x="7825274" y="4753947"/>
            <a:ext cx="836646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7" idx="1"/>
          </p:cNvCxnSpPr>
          <p:nvPr/>
        </p:nvCxnSpPr>
        <p:spPr>
          <a:xfrm>
            <a:off x="1760718" y="4753947"/>
            <a:ext cx="948614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내용 개체 틀 1"/>
          <p:cNvSpPr txBox="1">
            <a:spLocks/>
          </p:cNvSpPr>
          <p:nvPr/>
        </p:nvSpPr>
        <p:spPr>
          <a:xfrm>
            <a:off x="892972" y="4505339"/>
            <a:ext cx="979714" cy="45989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state s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" idx="3"/>
          </p:cNvCxnSpPr>
          <p:nvPr/>
        </p:nvCxnSpPr>
        <p:spPr>
          <a:xfrm>
            <a:off x="9287070" y="4753947"/>
            <a:ext cx="687354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9301066" y="4085253"/>
            <a:ext cx="687354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287070" y="5394649"/>
            <a:ext cx="687354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내용 개체 틀 1"/>
          <p:cNvSpPr txBox="1">
            <a:spLocks/>
          </p:cNvSpPr>
          <p:nvPr/>
        </p:nvSpPr>
        <p:spPr>
          <a:xfrm>
            <a:off x="10008927" y="3855307"/>
            <a:ext cx="979714" cy="45989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Q(s, -1)</a:t>
            </a:r>
            <a:endParaRPr lang="ko-KR" altLang="en-US" dirty="0"/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10004261" y="4543545"/>
            <a:ext cx="979714" cy="45989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Q(s, 0)</a:t>
            </a:r>
            <a:endParaRPr lang="ko-KR" altLang="en-US" dirty="0"/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10004261" y="5166466"/>
            <a:ext cx="979714" cy="45989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Q(s, 1)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268296" y="3704253"/>
            <a:ext cx="625150" cy="209938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512</a:t>
            </a:r>
            <a:endParaRPr lang="ko-KR" altLang="en-US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cxnSp>
        <p:nvCxnSpPr>
          <p:cNvPr id="38" name="직선 화살표 연결선 37"/>
          <p:cNvCxnSpPr>
            <a:endCxn id="37" idx="1"/>
          </p:cNvCxnSpPr>
          <p:nvPr/>
        </p:nvCxnSpPr>
        <p:spPr>
          <a:xfrm>
            <a:off x="3319682" y="4753947"/>
            <a:ext cx="948614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4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NN</a:t>
            </a:r>
            <a:r>
              <a:rPr lang="ko-KR" altLang="en-US" dirty="0" smtClean="0"/>
              <a:t>을 코드로 구현합니다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게임의 진행 과정은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라는 리스트에 저장할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83" y="2537925"/>
            <a:ext cx="3513840" cy="34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편의를 위해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입력으로 받아 </a:t>
            </a:r>
            <a:r>
              <a:rPr lang="en-US" altLang="ko-KR" dirty="0" smtClean="0"/>
              <a:t>greedy action</a:t>
            </a:r>
            <a:r>
              <a:rPr lang="ko-KR" altLang="en-US" dirty="0" smtClean="0"/>
              <a:t>을 반환하는 함수를 제작합니다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torch.argmax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사용하면 최댓값을 가진 원소의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형으로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 t = [1, 0, 2]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torch.argmax</a:t>
            </a:r>
            <a:r>
              <a:rPr lang="en-US" altLang="ko-KR" dirty="0" smtClean="0"/>
              <a:t>(t)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[2] 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 item()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라는 값만 가져옵니다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[-1, 0, 1]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 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0~2 </a:t>
            </a:r>
            <a:r>
              <a:rPr lang="ko-KR" altLang="en-US" dirty="0" smtClean="0"/>
              <a:t>사이의 값이므로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을 뺀 값을 반환합니다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 smtClean="0"/>
              <a:t>Q-learning + NN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4" y="3319289"/>
            <a:ext cx="6115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4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r>
              <a:rPr lang="ko-KR" altLang="en-US" dirty="0" smtClean="0"/>
              <a:t>하는 과정을 살펴보면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하나의 에피소드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플레이하고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에피소드 과정을 바탕으로 </a:t>
            </a:r>
            <a:r>
              <a:rPr lang="en-US" altLang="ko-KR" dirty="0" smtClean="0"/>
              <a:t>action-value</a:t>
            </a:r>
            <a:r>
              <a:rPr lang="ko-KR" altLang="en-US" dirty="0" smtClean="0"/>
              <a:t>를 계산합니다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에피소드를 플레이하는 것을 구현해봅시다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env.reset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에피소드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시작할 준비를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 게임이 종료될 때까지 </a:t>
            </a:r>
            <a:r>
              <a:rPr lang="en-US" altLang="ko-KR" dirty="0" smtClean="0"/>
              <a:t>e-greedy</a:t>
            </a:r>
            <a:r>
              <a:rPr lang="ko-KR" altLang="en-US" dirty="0" smtClean="0"/>
              <a:t>로 에피소드를 플레이합니다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 smtClean="0"/>
              <a:t>Q-learning + NN</a:t>
            </a:r>
          </a:p>
        </p:txBody>
      </p:sp>
    </p:spTree>
    <p:extLst>
      <p:ext uri="{BB962C8B-B14F-4D97-AF65-F5344CB8AC3E}">
        <p14:creationId xmlns:p14="http://schemas.microsoft.com/office/powerpoint/2010/main" val="3435758688"/>
      </p:ext>
    </p:extLst>
  </p:cSld>
  <p:clrMapOvr>
    <a:masterClrMapping/>
  </p:clrMapOvr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1451</TotalTime>
  <Words>1868</Words>
  <Application>Microsoft Office PowerPoint</Application>
  <PresentationFormat>와이드스크린</PresentationFormat>
  <Paragraphs>135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D2Coding</vt:lpstr>
      <vt:lpstr>에스코어 드림 1 Thin</vt:lpstr>
      <vt:lpstr>에스코어 드림 2 ExtraLight</vt:lpstr>
      <vt:lpstr>에스코어 드림 5 Medium</vt:lpstr>
      <vt:lpstr>에스코어 드림 6 Bold</vt:lpstr>
      <vt:lpstr>Arial</vt:lpstr>
      <vt:lpstr>Cambria Math</vt:lpstr>
      <vt:lpstr>Wingdings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151</cp:revision>
  <dcterms:created xsi:type="dcterms:W3CDTF">2021-02-03T04:35:36Z</dcterms:created>
  <dcterms:modified xsi:type="dcterms:W3CDTF">2021-02-05T05:51:35Z</dcterms:modified>
</cp:coreProperties>
</file>