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0" autoAdjust="0"/>
    <p:restoredTop sz="94660"/>
  </p:normalViewPr>
  <p:slideViewPr>
    <p:cSldViewPr>
      <p:cViewPr>
        <p:scale>
          <a:sx n="130" d="100"/>
          <a:sy n="130" d="100"/>
        </p:scale>
        <p:origin x="-78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32" y="-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A637-D8D0-4557-BF74-AB8DC3DC5087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F256-0C73-4E4B-A98E-F753A0FF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Head.S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@8 </a:t>
            </a:r>
            <a:r>
              <a:rPr lang="en-US" altLang="ko-KR" sz="1200" dirty="0" err="1" smtClean="0"/>
              <a:t>stext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bl</a:t>
            </a:r>
            <a:r>
              <a:rPr lang="en-US" altLang="ko-KR" sz="1400" dirty="0" smtClean="0"/>
              <a:t>     el2_setup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stext+16</a:t>
              </a:r>
              <a:endParaRPr lang="en-US" altLang="ko-KR" sz="10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@9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msr</a:t>
            </a:r>
            <a:r>
              <a:rPr lang="en-US" altLang="ko-KR" sz="1400" dirty="0" smtClean="0"/>
              <a:t>    </a:t>
            </a:r>
            <a:r>
              <a:rPr lang="en-US" altLang="ko-KR" sz="1400" dirty="0" err="1" smtClean="0"/>
              <a:t>SPsel</a:t>
            </a:r>
            <a:r>
              <a:rPr lang="en-US" altLang="ko-KR" sz="1400" dirty="0" smtClean="0"/>
              <a:t>, #1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@10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mrs</a:t>
            </a:r>
            <a:r>
              <a:rPr lang="en-US" altLang="ko-KR" sz="1400" dirty="0" smtClean="0"/>
              <a:t>    x0, </a:t>
            </a:r>
            <a:r>
              <a:rPr lang="en-US" altLang="ko-KR" sz="1400" dirty="0" err="1" smtClean="0"/>
              <a:t>CurrentEL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4984"/>
            <a:ext cx="3790333" cy="241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TextBox 133"/>
          <p:cNvSpPr txBox="1"/>
          <p:nvPr/>
        </p:nvSpPr>
        <p:spPr>
          <a:xfrm>
            <a:off x="683568" y="1988840"/>
            <a:ext cx="244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EL1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모드로 </a:t>
            </a:r>
            <a:endParaRPr lang="en-US" altLang="ko-KR" dirty="0" smtClean="0"/>
          </a:p>
          <a:p>
            <a:r>
              <a:rPr lang="ko-KR" altLang="en-US" dirty="0" smtClean="0"/>
              <a:t>부팅했다고 가정함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5064"/>
            <a:ext cx="4342499" cy="7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@11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cmp</a:t>
            </a:r>
            <a:r>
              <a:rPr lang="en-US" altLang="ko-KR" sz="1400" dirty="0" smtClean="0"/>
              <a:t>    x0, #</a:t>
            </a:r>
            <a:r>
              <a:rPr lang="en-US" altLang="ko-KR" sz="1400" dirty="0" smtClean="0"/>
              <a:t>CurrentEL_EL2 (=8)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@12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b.eq</a:t>
            </a:r>
            <a:r>
              <a:rPr lang="en-US" altLang="ko-KR" sz="1400" dirty="0" smtClean="0"/>
              <a:t>   </a:t>
            </a:r>
            <a:r>
              <a:rPr lang="en-US" altLang="ko-KR" sz="1400" dirty="0" smtClean="0"/>
              <a:t>1f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같지 않으므로 </a:t>
            </a:r>
            <a:r>
              <a:rPr lang="en-US" altLang="ko-KR" sz="1400" dirty="0" smtClean="0">
                <a:solidFill>
                  <a:srgbClr val="FF0000"/>
                </a:solidFill>
              </a:rPr>
              <a:t>skip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@13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mov_q</a:t>
            </a:r>
            <a:r>
              <a:rPr lang="en-US" altLang="ko-KR" sz="1200" dirty="0" smtClean="0"/>
              <a:t>  x0, (SCTLR_EL1_RES1 | ENDIAN_SET_EL1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SCTLR_EL1_RES1 | ENDIAN_SET_EL1) </a:t>
            </a:r>
            <a:r>
              <a:rPr lang="en-US" altLang="ko-KR" sz="1200" dirty="0" smtClean="0"/>
              <a:t> -&gt; 0x30500800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30500800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@14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msr</a:t>
            </a:r>
            <a:r>
              <a:rPr lang="en-US" altLang="ko-KR" sz="1200" dirty="0" smtClean="0"/>
              <a:t>    sctlr_el1, x0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Reserved </a:t>
            </a:r>
            <a:r>
              <a:rPr lang="ko-KR" altLang="en-US" sz="1200" dirty="0" smtClean="0"/>
              <a:t>된 값을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채움</a:t>
            </a:r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왜 하는지는 정확히 모름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68961"/>
            <a:ext cx="417068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30500800</a:t>
              </a:r>
              <a:endParaRPr lang="ko-KR" alt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@15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w0, #</a:t>
            </a:r>
            <a:r>
              <a:rPr lang="en-US" altLang="ko-KR" sz="1200" dirty="0" smtClean="0"/>
              <a:t>BOOT_CPU_MODE_EL1 (=0xe11)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00000E11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3"/>
            <a:ext cx="386215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@16 el2_setup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ret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11560" y="2276872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stext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@17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x23, __</a:t>
            </a:r>
            <a:r>
              <a:rPr lang="en-US" altLang="ko-KR" sz="1200" dirty="0" smtClean="0"/>
              <a:t>PHYS_OFFSET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KERNEL_START = ffff000010080000</a:t>
            </a:r>
          </a:p>
          <a:p>
            <a:r>
              <a:rPr lang="en-US" altLang="ko-KR" sz="1200" dirty="0" smtClean="0"/>
              <a:t>TEXT_OFFSET  = 0x80000</a:t>
            </a:r>
          </a:p>
          <a:p>
            <a:r>
              <a:rPr lang="en-US" altLang="ko-KR" sz="1200" dirty="0" smtClean="0"/>
              <a:t>__PHYS_OFFSET = </a:t>
            </a:r>
            <a:r>
              <a:rPr lang="en-US" altLang="ko-KR" sz="1200" dirty="0" smtClean="0"/>
              <a:t>ffff000010000000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__PHYS_OFFSET   (KERNEL_START - TEXT_OFFSET)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FFFF0000_10000000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@0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4" name="직사각형 3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@18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and    x23, x23, MIN_KIMG_ALIGN </a:t>
            </a:r>
            <a:r>
              <a:rPr lang="en-US" altLang="ko-KR" sz="1200" dirty="0" smtClean="0"/>
              <a:t>– </a:t>
            </a:r>
            <a:r>
              <a:rPr lang="en-US" altLang="ko-KR" sz="1200" dirty="0" smtClean="0"/>
              <a:t>1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92896"/>
            <a:ext cx="3697295" cy="106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717032"/>
            <a:ext cx="3765475" cy="10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@19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set_cpu_boot_mode_flag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stext+40</a:t>
              </a:r>
              <a:endParaRPr lang="en-US" altLang="ko-KR" sz="10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@20 set_cpu_boot_mode_flag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adr_l</a:t>
            </a:r>
            <a:r>
              <a:rPr lang="en-US" altLang="ko-KR" sz="1200" dirty="0" smtClean="0"/>
              <a:t>  x1, __boot_cpu_mode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__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boot_cpu_mode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@21 set_cpu_boot_mode_flag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    w0, #BOOT_CPU_MODE_EL2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3805847" cy="70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@22 set_cpu_boot_mode_flag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b.ne   1f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51520" y="15567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0xE11 != 0xE12 -&gt; b 1f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@23 set_cpu_boot_mode_flag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  </a:t>
            </a:r>
            <a:r>
              <a:rPr lang="en-US" altLang="ko-KR" sz="1200" dirty="0" smtClean="0"/>
              <a:t>w0</a:t>
            </a:r>
            <a:r>
              <a:rPr lang="en-US" altLang="ko-KR" sz="1200" dirty="0" smtClean="0"/>
              <a:t>, [x1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*x1 = w0;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__boot_cpu_mode = 0x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00000E11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@24 set_cpu_boot_mode_flag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dmb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sy</a:t>
            </a:r>
            <a:endParaRPr lang="en-US" altLang="ko-KR" sz="1200" dirty="0" smtClean="0"/>
          </a:p>
          <a:p>
            <a:r>
              <a:rPr lang="en-US" altLang="ko-KR" sz="1200" dirty="0" smtClean="0"/>
              <a:t>dc</a:t>
            </a:r>
            <a:r>
              <a:rPr lang="en-US" altLang="ko-KR" sz="1200" dirty="0" smtClean="0"/>
              <a:t>     </a:t>
            </a:r>
            <a:r>
              <a:rPr lang="en-US" altLang="ko-KR" sz="1200" dirty="0" err="1" smtClean="0"/>
              <a:t>ivac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x1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__boot_cpu_mode</a:t>
            </a:r>
            <a:r>
              <a:rPr lang="ko-KR" altLang="en-US" sz="1200" dirty="0" smtClean="0">
                <a:solidFill>
                  <a:srgbClr val="FF0000"/>
                </a:solidFill>
              </a:rPr>
              <a:t>에 값을 저장하고 코어내의 </a:t>
            </a:r>
            <a:r>
              <a:rPr lang="en-US" altLang="ko-KR" sz="1200" dirty="0" smtClean="0">
                <a:solidFill>
                  <a:srgbClr val="FF0000"/>
                </a:solidFill>
              </a:rPr>
              <a:t>boot_cpu_mode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캐시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PoC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무효화 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95536" y="3573016"/>
            <a:ext cx="358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DC IVAC </a:t>
            </a:r>
            <a:r>
              <a:rPr lang="en-US" altLang="ko-KR" sz="800" dirty="0" smtClean="0"/>
              <a:t>Invalidate by Virtual Address, to Point of Coherency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@25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stext+48</a:t>
              </a:r>
              <a:endParaRPr lang="en-US" altLang="ko-KR" sz="10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@26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x28, </a:t>
            </a:r>
            <a:r>
              <a:rPr lang="en-US" altLang="ko-KR" sz="1200" dirty="0" err="1" smtClean="0"/>
              <a:t>lr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stext+48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@27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init_pg_dir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x1, </a:t>
            </a:r>
            <a:r>
              <a:rPr lang="en-US" altLang="ko-KR" sz="1200" dirty="0" err="1" smtClean="0"/>
              <a:t>init_pg_end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init_pg_dir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init_pg_end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</a:t>
            </a:r>
            <a:r>
              <a:rPr lang="en-US" altLang="ko-KR" sz="1200" dirty="0" smtClean="0"/>
              <a:t>1 </a:t>
            </a:r>
            <a:r>
              <a:rPr lang="en-US" altLang="ko-KR" sz="1200" dirty="0" err="1" smtClean="0"/>
              <a:t>stext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222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bl</a:t>
            </a:r>
            <a:r>
              <a:rPr lang="en-US" altLang="ko-KR" sz="1400" dirty="0" smtClean="0"/>
              <a:t>     preserve_boot_args</a:t>
            </a:r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70" name="직사각형 69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FF0000"/>
                  </a:solidFill>
                </a:rPr>
                <a:t>stext+8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@28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sub    x1, x1, </a:t>
            </a:r>
            <a:r>
              <a:rPr lang="en-US" altLang="ko-KR" sz="1200" dirty="0" smtClean="0"/>
              <a:t>x0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~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까지 크기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924944"/>
            <a:ext cx="3186489" cy="8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861048"/>
            <a:ext cx="2952327" cy="12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@29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__</a:t>
            </a:r>
            <a:r>
              <a:rPr lang="en-US" altLang="ko-KR" sz="1200" dirty="0" err="1" smtClean="0"/>
              <a:t>inval_dcache_area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  <a:endParaRPr lang="en-US" altLang="ko-KR" sz="10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7504" y="2060848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</a:rPr>
              <a:t>INIT_DIR_SIZE </a:t>
            </a:r>
            <a:r>
              <a:rPr lang="ko-KR" altLang="en-US" dirty="0" smtClean="0">
                <a:solidFill>
                  <a:srgbClr val="FF0000"/>
                </a:solidFill>
              </a:rPr>
              <a:t>만큼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 캐시를 무효화 시킨다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@30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init_pg_dir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x1, </a:t>
            </a:r>
            <a:r>
              <a:rPr lang="en-US" altLang="ko-KR" sz="1200" dirty="0" err="1" smtClean="0"/>
              <a:t>init_pg_end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init_pg_dir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init_pg_end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@31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sub    x1, x1, </a:t>
            </a:r>
            <a:r>
              <a:rPr lang="en-US" altLang="ko-KR" sz="1200" dirty="0" smtClean="0"/>
              <a:t>x0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~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까지 크기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924944"/>
            <a:ext cx="3186489" cy="8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861048"/>
            <a:ext cx="2952327" cy="12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@32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</a:t>
            </a:r>
            <a:r>
              <a:rPr lang="en-US" altLang="ko-KR" sz="1200" dirty="0" smtClean="0"/>
              <a:t>16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16 * 4 = 64 bytes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memset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, 0, 64)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부터 </a:t>
            </a:r>
            <a:r>
              <a:rPr lang="en-US" altLang="ko-KR" sz="1200" dirty="0" smtClean="0">
                <a:solidFill>
                  <a:srgbClr val="FF0000"/>
                </a:solidFill>
              </a:rPr>
              <a:t>64byte </a:t>
            </a:r>
            <a:r>
              <a:rPr lang="ko-KR" altLang="en-US" sz="1200" dirty="0" smtClean="0">
                <a:solidFill>
                  <a:srgbClr val="FF0000"/>
                </a:solidFill>
              </a:rPr>
              <a:t>씩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초기화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init_pg_dir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+ 64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95536" y="2852936"/>
            <a:ext cx="3547766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stp</a:t>
            </a: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[x0, #16] 	</a:t>
            </a:r>
            <a:r>
              <a:rPr lang="en-US" altLang="ko-KR" sz="1050" dirty="0" err="1" smtClean="0"/>
              <a:t>preindex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x0 += 16</a:t>
            </a:r>
          </a:p>
          <a:p>
            <a:r>
              <a:rPr lang="en-US" altLang="ko-KR" sz="1050" dirty="0" smtClean="0"/>
              <a:t>	*(x0    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*(x0 + 8)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stp</a:t>
            </a: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[x0], #16 	</a:t>
            </a:r>
            <a:r>
              <a:rPr lang="en-US" altLang="ko-KR" sz="1050" dirty="0" err="1" smtClean="0"/>
              <a:t>postindex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*(x0    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*(x0 + 8)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x0 += 16</a:t>
            </a:r>
          </a:p>
          <a:p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@33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subs	x1, x1, #64			</a:t>
            </a:r>
          </a:p>
          <a:p>
            <a:r>
              <a:rPr lang="en-US" altLang="ko-KR" sz="1200" dirty="0" smtClean="0"/>
              <a:t>b.ne	</a:t>
            </a:r>
            <a:r>
              <a:rPr lang="en-US" altLang="ko-KR" sz="1200" dirty="0" smtClean="0"/>
              <a:t>1b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X1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이 아니면 레이블 </a:t>
            </a:r>
            <a:r>
              <a:rPr lang="en-US" altLang="ko-KR" sz="1200" dirty="0" smtClean="0">
                <a:solidFill>
                  <a:srgbClr val="FF0000"/>
                </a:solidFill>
              </a:rPr>
              <a:t>1(@32)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분기</a:t>
            </a:r>
            <a:r>
              <a:rPr lang="en-US" altLang="ko-KR" sz="1200" dirty="0" smtClean="0"/>
              <a:t>	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X1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이면 다음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(@34)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</a:t>
            </a:r>
            <a:r>
              <a:rPr lang="en-US" altLang="ko-KR" sz="1200" dirty="0" smtClean="0"/>
              <a:t>		</a:t>
            </a: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+ 64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INIT_DIR_SIZE - 64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@34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x7, SWAPPER_MM_MMUFLAGS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SWAPPER_MM_MMUFLAGS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= (((</a:t>
            </a:r>
            <a:r>
              <a:rPr lang="en-US" altLang="ko-KR" sz="1200" dirty="0" smtClean="0">
                <a:solidFill>
                  <a:srgbClr val="FF0000"/>
                </a:solidFill>
              </a:rPr>
              <a:t>4) &lt;&lt; 2) | ((3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0) | (1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10) | (3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8</a:t>
            </a:r>
            <a:r>
              <a:rPr lang="en-US" altLang="ko-KR" sz="1200" dirty="0" smtClean="0">
                <a:solidFill>
                  <a:srgbClr val="FF0000"/>
                </a:solidFill>
              </a:rPr>
              <a:t>)))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= </a:t>
            </a:r>
            <a:r>
              <a:rPr lang="en-US" altLang="ko-KR" sz="1200" dirty="0" smtClean="0">
                <a:solidFill>
                  <a:srgbClr val="FF0000"/>
                </a:solidFill>
              </a:rPr>
              <a:t>0x713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+ 64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INIT_DIR_SIZE - 64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713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stext+48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@2 </a:t>
            </a:r>
            <a:r>
              <a:rPr lang="en-US" altLang="ko-KR" sz="1200" dirty="0" smtClean="0"/>
              <a:t>preserve_boot_args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x21, x0</a:t>
            </a:r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@3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2454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adr_l</a:t>
            </a:r>
            <a:r>
              <a:rPr lang="en-US" altLang="ko-KR" sz="1400" dirty="0" smtClean="0"/>
              <a:t>  x0, </a:t>
            </a:r>
            <a:r>
              <a:rPr lang="en-US" altLang="ko-KR" sz="1400" dirty="0" err="1" smtClean="0"/>
              <a:t>boot_args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[4];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boot_args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@4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stp</a:t>
            </a:r>
            <a:r>
              <a:rPr lang="en-US" altLang="ko-KR" sz="1400" dirty="0" smtClean="0"/>
              <a:t>    x21, x1, [x0</a:t>
            </a:r>
            <a:r>
              <a:rPr lang="en-US" altLang="ko-KR" sz="1400" dirty="0" smtClean="0"/>
              <a:t>]</a:t>
            </a:r>
          </a:p>
          <a:p>
            <a:r>
              <a:rPr lang="pl-PL" altLang="ko-KR" sz="1400" dirty="0" smtClean="0"/>
              <a:t>stp    x2, x3, [x0, #16</a:t>
            </a:r>
            <a:r>
              <a:rPr lang="pl-PL" altLang="ko-KR" sz="1400" dirty="0" smtClean="0"/>
              <a:t>]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</a:t>
            </a:r>
            <a:r>
              <a:rPr lang="en-US" altLang="ko-KR" sz="1400" dirty="0" smtClean="0"/>
              <a:t>];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[0] = x21;	// DTB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[1] </a:t>
            </a:r>
            <a:r>
              <a:rPr lang="en-US" altLang="ko-KR" sz="1400" dirty="0" smtClean="0">
                <a:solidFill>
                  <a:srgbClr val="FF0000"/>
                </a:solidFill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x1;	// 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[2] </a:t>
            </a:r>
            <a:r>
              <a:rPr lang="en-US" altLang="ko-KR" sz="1400" dirty="0" smtClean="0">
                <a:solidFill>
                  <a:srgbClr val="FF0000"/>
                </a:solidFill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x2;	// 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[3] </a:t>
            </a:r>
            <a:r>
              <a:rPr lang="en-US" altLang="ko-KR" sz="1400" dirty="0" smtClean="0">
                <a:solidFill>
                  <a:srgbClr val="FF0000"/>
                </a:solidFill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x3;	// 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@5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dmb</a:t>
            </a:r>
            <a:r>
              <a:rPr lang="en-US" altLang="ko-KR" sz="1400" dirty="0" smtClean="0"/>
              <a:t>    </a:t>
            </a:r>
            <a:r>
              <a:rPr lang="en-US" altLang="ko-KR" sz="1400" dirty="0" err="1" smtClean="0"/>
              <a:t>sy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DMB</a:t>
            </a:r>
          </a:p>
          <a:p>
            <a:r>
              <a:rPr lang="en-US" altLang="ko-KR" sz="1400" dirty="0" smtClean="0"/>
              <a:t>Data Memory Barrier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SY</a:t>
            </a:r>
          </a:p>
          <a:p>
            <a:r>
              <a:rPr lang="en-US" altLang="ko-KR" sz="1400" dirty="0" smtClean="0"/>
              <a:t>Full system barrier operation. This is the default and can be omitted.</a:t>
            </a: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51520" y="3573016"/>
            <a:ext cx="500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boot_arg</a:t>
            </a:r>
            <a:r>
              <a:rPr lang="en-US" altLang="ko-KR" dirty="0" smtClean="0">
                <a:solidFill>
                  <a:srgbClr val="FF0000"/>
                </a:solidFill>
              </a:rPr>
              <a:t>[]</a:t>
            </a:r>
            <a:r>
              <a:rPr lang="ko-KR" altLang="en-US" dirty="0" smtClean="0">
                <a:solidFill>
                  <a:srgbClr val="FF0000"/>
                </a:solidFill>
              </a:rPr>
              <a:t>를 저장한 명령어가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Chche</a:t>
            </a:r>
            <a:r>
              <a:rPr lang="en-US" altLang="ko-KR" dirty="0" smtClean="0">
                <a:solidFill>
                  <a:srgbClr val="FF0000"/>
                </a:solidFill>
              </a:rPr>
              <a:t> clear </a:t>
            </a:r>
            <a:r>
              <a:rPr lang="ko-KR" altLang="en-US" dirty="0" smtClean="0">
                <a:solidFill>
                  <a:srgbClr val="FF0000"/>
                </a:solidFill>
              </a:rPr>
              <a:t>명령어에 영향을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받지 않도록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Barrier</a:t>
            </a:r>
            <a:r>
              <a:rPr lang="ko-KR" altLang="en-US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메모리 </a:t>
            </a:r>
            <a:r>
              <a:rPr lang="ko-KR" altLang="en-US" dirty="0" err="1" smtClean="0">
                <a:solidFill>
                  <a:srgbClr val="FF0000"/>
                </a:solidFill>
              </a:rPr>
              <a:t>오더링</a:t>
            </a:r>
            <a:r>
              <a:rPr lang="ko-KR" altLang="en-US" dirty="0" smtClean="0">
                <a:solidFill>
                  <a:srgbClr val="FF0000"/>
                </a:solidFill>
              </a:rPr>
              <a:t> 이슈는 </a:t>
            </a:r>
            <a:r>
              <a:rPr lang="en-US" altLang="ko-KR" dirty="0" smtClean="0">
                <a:solidFill>
                  <a:srgbClr val="FF0000"/>
                </a:solidFill>
              </a:rPr>
              <a:t>1 core</a:t>
            </a:r>
            <a:r>
              <a:rPr lang="ko-KR" altLang="en-US" dirty="0" smtClean="0">
                <a:solidFill>
                  <a:srgbClr val="FF0000"/>
                </a:solidFill>
              </a:rPr>
              <a:t>에서도 발생한다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@6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x1, #</a:t>
            </a:r>
            <a:r>
              <a:rPr lang="en-US" altLang="ko-KR" sz="1400" dirty="0" smtClean="0"/>
              <a:t>0x20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 x 8 = 32 = 0x20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</a:t>
            </a:r>
            <a:r>
              <a:rPr lang="en-US" altLang="ko-KR" sz="1200" dirty="0" smtClean="0"/>
              <a:t>@7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      __</a:t>
            </a:r>
            <a:r>
              <a:rPr lang="en-US" altLang="ko-KR" sz="1400" dirty="0" err="1" smtClean="0"/>
              <a:t>inval_dcache_area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inval_dcache_area</a:t>
            </a:r>
            <a:r>
              <a:rPr lang="en-US" altLang="ko-KR" sz="1400" dirty="0" smtClean="0"/>
              <a:t>(void *</a:t>
            </a:r>
            <a:r>
              <a:rPr lang="en-US" altLang="ko-KR" sz="1400" dirty="0" err="1" smtClean="0"/>
              <a:t>addr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size_t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X0 – </a:t>
            </a:r>
            <a:r>
              <a:rPr lang="en-US" altLang="ko-KR" sz="1400" dirty="0" err="1" smtClean="0"/>
              <a:t>addr</a:t>
            </a:r>
            <a:endParaRPr lang="en-US" altLang="ko-KR" sz="1400" dirty="0" smtClean="0"/>
          </a:p>
          <a:p>
            <a:r>
              <a:rPr lang="en-US" altLang="ko-KR" sz="1400" dirty="0" smtClean="0"/>
              <a:t>X1 – </a:t>
            </a:r>
            <a:r>
              <a:rPr lang="en-US" altLang="ko-KR" sz="1400" dirty="0" err="1" smtClean="0"/>
              <a:t>len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Ensure that any D-cache </a:t>
            </a:r>
            <a:r>
              <a:rPr lang="en-US" altLang="ko-KR" sz="1400" dirty="0" smtClean="0"/>
              <a:t>lines</a:t>
            </a:r>
            <a:r>
              <a:rPr lang="en-US" altLang="ko-KR" sz="1400" dirty="0" smtClean="0"/>
              <a:t> are invalidated.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1975</Words>
  <Application>Microsoft Office PowerPoint</Application>
  <PresentationFormat>화면 슬라이드 쇼(4:3)</PresentationFormat>
  <Paragraphs>1792</Paragraphs>
  <Slides>36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Head.S 분석자료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aireat</dc:creator>
  <cp:lastModifiedBy>aireat</cp:lastModifiedBy>
  <cp:revision>24</cp:revision>
  <dcterms:created xsi:type="dcterms:W3CDTF">2019-06-24T12:49:58Z</dcterms:created>
  <dcterms:modified xsi:type="dcterms:W3CDTF">2019-06-29T12:53:16Z</dcterms:modified>
</cp:coreProperties>
</file>