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ko-K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Click to e</a:t>
            </a:r>
            <a:r>
              <a:rPr b="0" lang="ko-K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dit Maste</a:t>
            </a:r>
            <a:r>
              <a:rPr b="0" lang="ko-K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 title styl</a:t>
            </a:r>
            <a:r>
              <a:rPr b="0" lang="ko-K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6/20/19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C948000-8FB3-4D61-9352-B3F5F485096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Click to edit the outline text format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Second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Third Outline Level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Fourth Outline Level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Fifth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Sixth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Seventh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Click to edit Master title style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Click to edit the outline text format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Second Outline Level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Third Outline Level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Fourth Outline Level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Fifth Outline Level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Sixth Outline Level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Seventh Outline LevelClick to edit Master text styles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Second level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Third level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Fourth level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Fifth level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6/20/19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5EBF961-642F-4DDB-89F2-BD794754AF4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21480" y="320040"/>
            <a:ext cx="11548440" cy="6217560"/>
          </a:xfrm>
          <a:prstGeom prst="rect">
            <a:avLst/>
          </a:prstGeom>
          <a:solidFill>
            <a:schemeClr val="tx1">
              <a:alpha val="12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TextShape 2"/>
          <p:cNvSpPr txBox="1"/>
          <p:nvPr/>
        </p:nvSpPr>
        <p:spPr>
          <a:xfrm>
            <a:off x="4380480" y="965160"/>
            <a:ext cx="6765840" cy="4927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ko-KR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FPGA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0" name="Line 3"/>
          <p:cNvSpPr/>
          <p:nvPr/>
        </p:nvSpPr>
        <p:spPr>
          <a:xfrm>
            <a:off x="4055760" y="2057040"/>
            <a:ext cx="360" cy="2743200"/>
          </a:xfrm>
          <a:prstGeom prst="line">
            <a:avLst/>
          </a:prstGeom>
          <a:ln w="1908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15640" y="185040"/>
            <a:ext cx="11975760" cy="6544440"/>
          </a:xfrm>
          <a:prstGeom prst="rect">
            <a:avLst/>
          </a:prstGeom>
          <a:solidFill>
            <a:schemeClr val="bg1">
              <a:lumMod val="85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시스템 아키텍처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4698720" y="1603800"/>
            <a:ext cx="3616200" cy="10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FPGA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1387080" y="3431520"/>
            <a:ext cx="2321640" cy="13251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Lidar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9304920" y="3431520"/>
            <a:ext cx="2321640" cy="13251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Encoder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6"/>
          <p:cNvSpPr/>
          <p:nvPr/>
        </p:nvSpPr>
        <p:spPr>
          <a:xfrm>
            <a:off x="6507000" y="2641680"/>
            <a:ext cx="360" cy="78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7"/>
          <p:cNvSpPr/>
          <p:nvPr/>
        </p:nvSpPr>
        <p:spPr>
          <a:xfrm flipH="1" flipV="1" rot="5400000">
            <a:off x="6506640" y="-527040"/>
            <a:ext cx="12240" cy="7917480"/>
          </a:xfrm>
          <a:prstGeom prst="bentConnector3">
            <a:avLst>
              <a:gd name="adj1" fmla="val 3741575"/>
            </a:avLst>
          </a:prstGeom>
          <a:noFill/>
          <a:ln w="28440"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8"/>
          <p:cNvSpPr/>
          <p:nvPr/>
        </p:nvSpPr>
        <p:spPr>
          <a:xfrm flipH="1">
            <a:off x="7767360" y="3739680"/>
            <a:ext cx="1458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9"/>
          <p:cNvSpPr/>
          <p:nvPr/>
        </p:nvSpPr>
        <p:spPr>
          <a:xfrm>
            <a:off x="7767360" y="4387680"/>
            <a:ext cx="1458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10"/>
          <p:cNvSpPr/>
          <p:nvPr/>
        </p:nvSpPr>
        <p:spPr>
          <a:xfrm>
            <a:off x="4043160" y="3438000"/>
            <a:ext cx="1253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Get Data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1"/>
          <p:cNvSpPr/>
          <p:nvPr/>
        </p:nvSpPr>
        <p:spPr>
          <a:xfrm>
            <a:off x="7972920" y="4397400"/>
            <a:ext cx="1253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Put Data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12"/>
          <p:cNvSpPr/>
          <p:nvPr/>
        </p:nvSpPr>
        <p:spPr>
          <a:xfrm>
            <a:off x="7972920" y="3438000"/>
            <a:ext cx="1253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Get Data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13"/>
          <p:cNvSpPr/>
          <p:nvPr/>
        </p:nvSpPr>
        <p:spPr>
          <a:xfrm>
            <a:off x="4027320" y="4387680"/>
            <a:ext cx="1253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Put Data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14"/>
          <p:cNvSpPr/>
          <p:nvPr/>
        </p:nvSpPr>
        <p:spPr>
          <a:xfrm>
            <a:off x="6214680" y="4907160"/>
            <a:ext cx="360" cy="48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5"/>
          <p:cNvSpPr/>
          <p:nvPr/>
        </p:nvSpPr>
        <p:spPr>
          <a:xfrm>
            <a:off x="4698720" y="5504040"/>
            <a:ext cx="3616200" cy="1037160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DSP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6"/>
          <p:cNvSpPr/>
          <p:nvPr/>
        </p:nvSpPr>
        <p:spPr>
          <a:xfrm>
            <a:off x="5342400" y="3431520"/>
            <a:ext cx="2321640" cy="13251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SPI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17"/>
          <p:cNvSpPr/>
          <p:nvPr/>
        </p:nvSpPr>
        <p:spPr>
          <a:xfrm flipH="1">
            <a:off x="3809880" y="3774600"/>
            <a:ext cx="1458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8"/>
          <p:cNvSpPr/>
          <p:nvPr/>
        </p:nvSpPr>
        <p:spPr>
          <a:xfrm>
            <a:off x="3809880" y="4388760"/>
            <a:ext cx="1458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9"/>
          <p:cNvSpPr/>
          <p:nvPr/>
        </p:nvSpPr>
        <p:spPr>
          <a:xfrm flipV="1">
            <a:off x="6798600" y="4918320"/>
            <a:ext cx="360" cy="48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21480" y="320040"/>
            <a:ext cx="11548440" cy="6217560"/>
          </a:xfrm>
          <a:prstGeom prst="rect">
            <a:avLst/>
          </a:prstGeom>
          <a:solidFill>
            <a:schemeClr val="tx1">
              <a:alpha val="12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Shape 2"/>
          <p:cNvSpPr txBox="1"/>
          <p:nvPr/>
        </p:nvSpPr>
        <p:spPr>
          <a:xfrm>
            <a:off x="4380480" y="965160"/>
            <a:ext cx="6765840" cy="4927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ko-KR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진행 상황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2" name="Line 3"/>
          <p:cNvSpPr/>
          <p:nvPr/>
        </p:nvSpPr>
        <p:spPr>
          <a:xfrm>
            <a:off x="4055760" y="2057040"/>
            <a:ext cx="360" cy="2743200"/>
          </a:xfrm>
          <a:prstGeom prst="line">
            <a:avLst/>
          </a:prstGeom>
          <a:ln w="1908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215640" y="185040"/>
            <a:ext cx="11975760" cy="6544440"/>
          </a:xfrm>
          <a:prstGeom prst="rect">
            <a:avLst/>
          </a:prstGeom>
          <a:solidFill>
            <a:schemeClr val="bg1">
              <a:lumMod val="85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MCP25625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365760" y="1554480"/>
            <a:ext cx="4610160" cy="100584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5120640" y="185040"/>
            <a:ext cx="6078960" cy="657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51520" y="185040"/>
            <a:ext cx="11975760" cy="6544440"/>
          </a:xfrm>
          <a:prstGeom prst="rect">
            <a:avLst/>
          </a:prstGeom>
          <a:solidFill>
            <a:schemeClr val="bg1">
              <a:lumMod val="85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MCP25625 &lt;TX&gt;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1005840" y="1690200"/>
            <a:ext cx="10515600" cy="424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총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14BYTE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&lt;TX&gt;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처음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BYTE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는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TXBxCTRL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레지스터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전송 조건 결정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전송상태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 TXREQ bit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다음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 BYTE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는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Standard / Extended identifier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정보와 메세지 중재 정보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TXBxSIDH : Standard identifier bits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TXBxSIDL : Standard identifier bits / Extended identifier Enable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TXBxEID8 : Extended identifier bits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TXBxEID0 : Extended identifier bits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TXBxDLC : DATA Length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3)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마지막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 BYTE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는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TxBxDn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TX interrupt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를 사용하지 않기 때문에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CANINTE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레지스터의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TXxIE=0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송신 중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(TXREQ = 1) /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송신 가능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(TXREQ = 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전송 완료 시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TxxIF = 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51520" y="185040"/>
            <a:ext cx="11975760" cy="6544440"/>
          </a:xfrm>
          <a:prstGeom prst="rect">
            <a:avLst/>
          </a:prstGeom>
          <a:solidFill>
            <a:schemeClr val="bg1">
              <a:lumMod val="85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TextShape 2"/>
          <p:cNvSpPr txBox="1"/>
          <p:nvPr/>
        </p:nvSpPr>
        <p:spPr>
          <a:xfrm>
            <a:off x="822960" y="464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MCP25625 &lt;RX&gt;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822960" y="1005840"/>
            <a:ext cx="10515600" cy="555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&lt;RX&gt;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개의 수신 버퍼가 있다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(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각 수신 버퍼에는 필터가 있다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세 번째 수신 버퍼 역할하는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MAB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가 있다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수신된 모든 메세지를 어셈블한다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.)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메세지는 수용필터 기준이 충족되는 경우에만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RXBx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버퍼로 전송된다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RXB0CTRL REG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RXM bit : 00 Mask,Filter OFF =&gt; receives any message.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RTR bit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BUKT bit : 1: RX0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다 차면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RX1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에 쓴다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FILHIT bit : 1=&gt; Acceptance Filter1(RXF1) 0=&gt; Acceptance Filter0(RXF0)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RXBxSIDH REG (Standard identifier bits)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RXBxSIDL REG (Standard identifier bits / Extended identifier Enable / Extended identifier bits)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RXBxEID8 REG (Extended identifier bits)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RXBxEID0 REG (Extended identifier bits)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RXBxDLC REG (DATA LENGTH)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RTR bit :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DLC bit 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RXBxDn REG (DATA BYTE)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RXFxSIDH REG(Standard identifier Filter bits)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수신된 메세지의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standard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식별자 부분의 비트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&lt;10:3&gt;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에 적용될 필터 비트를 보유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RXFxSIDL REG(Standard identifier Filter bits / Extended Filter Enable)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RXFxEID8 REG(Extended identifier Filter bits)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RXFxEID0 REG(Extended identifier FIlter bits)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321480" y="320040"/>
            <a:ext cx="11548440" cy="6217560"/>
          </a:xfrm>
          <a:prstGeom prst="rect">
            <a:avLst/>
          </a:prstGeom>
          <a:solidFill>
            <a:schemeClr val="tx1">
              <a:alpha val="12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TextShape 2"/>
          <p:cNvSpPr txBox="1"/>
          <p:nvPr/>
        </p:nvSpPr>
        <p:spPr>
          <a:xfrm>
            <a:off x="4380480" y="965160"/>
            <a:ext cx="6765840" cy="4927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ko-KR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감사합니다</a:t>
            </a:r>
            <a:r>
              <a:rPr b="0" lang="ko-KR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15" name="Line 3"/>
          <p:cNvSpPr/>
          <p:nvPr/>
        </p:nvSpPr>
        <p:spPr>
          <a:xfrm>
            <a:off x="4055760" y="2057040"/>
            <a:ext cx="360" cy="2743200"/>
          </a:xfrm>
          <a:prstGeom prst="line">
            <a:avLst/>
          </a:prstGeom>
          <a:ln w="1908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Application>LibreOffice/5.1.6.2$Linux_X86_64 LibreOffice_project/10m0$Build-2</Application>
  <Words>68</Words>
  <Paragraphs>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2019-06-13T04:22:51Z</dcterms:created>
  <dc:creator>Jeong BeomSu</dc:creator>
  <dc:description/>
  <dc:language>en-US</dc:language>
  <cp:lastModifiedBy/>
  <dcterms:modified xsi:type="dcterms:W3CDTF">2019-06-20T14:53:31Z</dcterms:modified>
  <cp:revision>10</cp:revision>
  <dc:subject/>
  <dc:title>FPGA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