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21480" y="320040"/>
            <a:ext cx="11548080" cy="6217200"/>
          </a:xfrm>
          <a:prstGeom prst="rect">
            <a:avLst/>
          </a:prstGeom>
          <a:solidFill>
            <a:schemeClr val="tx1">
              <a:alpha val="12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2"/>
          <p:cNvSpPr/>
          <p:nvPr/>
        </p:nvSpPr>
        <p:spPr>
          <a:xfrm>
            <a:off x="4380480" y="965160"/>
            <a:ext cx="6765480" cy="49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FPGA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Line 3"/>
          <p:cNvSpPr/>
          <p:nvPr/>
        </p:nvSpPr>
        <p:spPr>
          <a:xfrm>
            <a:off x="4055760" y="2057040"/>
            <a:ext cx="36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215640" y="185040"/>
            <a:ext cx="11975400" cy="6544080"/>
          </a:xfrm>
          <a:prstGeom prst="rect">
            <a:avLst/>
          </a:prstGeom>
          <a:solidFill>
            <a:schemeClr val="bg1">
              <a:lumMod val="85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시스템 아키텍처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4698720" y="1603800"/>
            <a:ext cx="3615840" cy="1036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FPGA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"/>
          <p:cNvSpPr/>
          <p:nvPr/>
        </p:nvSpPr>
        <p:spPr>
          <a:xfrm>
            <a:off x="1387080" y="3431520"/>
            <a:ext cx="2321280" cy="1324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Lidar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5"/>
          <p:cNvSpPr/>
          <p:nvPr/>
        </p:nvSpPr>
        <p:spPr>
          <a:xfrm>
            <a:off x="9304920" y="3431520"/>
            <a:ext cx="2321280" cy="1324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Encoder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6"/>
          <p:cNvSpPr/>
          <p:nvPr/>
        </p:nvSpPr>
        <p:spPr>
          <a:xfrm>
            <a:off x="6507000" y="2641680"/>
            <a:ext cx="360" cy="78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7"/>
          <p:cNvSpPr/>
          <p:nvPr/>
        </p:nvSpPr>
        <p:spPr>
          <a:xfrm flipH="1" flipV="1" rot="5400000">
            <a:off x="6507000" y="-527400"/>
            <a:ext cx="11880" cy="7917120"/>
          </a:xfrm>
          <a:prstGeom prst="bentConnector3">
            <a:avLst>
              <a:gd name="adj1" fmla="val 3741575"/>
            </a:avLst>
          </a:prstGeom>
          <a:noFill/>
          <a:ln w="2844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8"/>
          <p:cNvSpPr/>
          <p:nvPr/>
        </p:nvSpPr>
        <p:spPr>
          <a:xfrm flipH="1">
            <a:off x="7766640" y="3739680"/>
            <a:ext cx="1458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9"/>
          <p:cNvSpPr/>
          <p:nvPr/>
        </p:nvSpPr>
        <p:spPr>
          <a:xfrm>
            <a:off x="7767360" y="4387680"/>
            <a:ext cx="1458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10"/>
          <p:cNvSpPr/>
          <p:nvPr/>
        </p:nvSpPr>
        <p:spPr>
          <a:xfrm>
            <a:off x="4043160" y="3438000"/>
            <a:ext cx="1252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Get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1"/>
          <p:cNvSpPr/>
          <p:nvPr/>
        </p:nvSpPr>
        <p:spPr>
          <a:xfrm>
            <a:off x="7972920" y="4397400"/>
            <a:ext cx="1252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Put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12"/>
          <p:cNvSpPr/>
          <p:nvPr/>
        </p:nvSpPr>
        <p:spPr>
          <a:xfrm>
            <a:off x="7972920" y="3438000"/>
            <a:ext cx="1252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Get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3"/>
          <p:cNvSpPr/>
          <p:nvPr/>
        </p:nvSpPr>
        <p:spPr>
          <a:xfrm>
            <a:off x="4027320" y="4387680"/>
            <a:ext cx="1252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Put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4"/>
          <p:cNvSpPr/>
          <p:nvPr/>
        </p:nvSpPr>
        <p:spPr>
          <a:xfrm>
            <a:off x="6214680" y="4907160"/>
            <a:ext cx="360" cy="48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5"/>
          <p:cNvSpPr/>
          <p:nvPr/>
        </p:nvSpPr>
        <p:spPr>
          <a:xfrm>
            <a:off x="4698720" y="5504040"/>
            <a:ext cx="3615840" cy="1036800"/>
          </a:xfrm>
          <a:prstGeom prst="rect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DSP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6"/>
          <p:cNvSpPr/>
          <p:nvPr/>
        </p:nvSpPr>
        <p:spPr>
          <a:xfrm>
            <a:off x="5342400" y="3431520"/>
            <a:ext cx="2321280" cy="1324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7"/>
          <p:cNvSpPr/>
          <p:nvPr/>
        </p:nvSpPr>
        <p:spPr>
          <a:xfrm flipH="1">
            <a:off x="3809160" y="3774600"/>
            <a:ext cx="1458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8"/>
          <p:cNvSpPr/>
          <p:nvPr/>
        </p:nvSpPr>
        <p:spPr>
          <a:xfrm>
            <a:off x="3809880" y="4388760"/>
            <a:ext cx="1458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9"/>
          <p:cNvSpPr/>
          <p:nvPr/>
        </p:nvSpPr>
        <p:spPr>
          <a:xfrm flipV="1">
            <a:off x="6798600" y="4918320"/>
            <a:ext cx="360" cy="48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21480" y="320040"/>
            <a:ext cx="11548080" cy="6217200"/>
          </a:xfrm>
          <a:prstGeom prst="rect">
            <a:avLst/>
          </a:prstGeom>
          <a:solidFill>
            <a:schemeClr val="tx1">
              <a:alpha val="12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4380480" y="965160"/>
            <a:ext cx="6765480" cy="49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진행 상황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Line 3"/>
          <p:cNvSpPr/>
          <p:nvPr/>
        </p:nvSpPr>
        <p:spPr>
          <a:xfrm>
            <a:off x="4055760" y="2057040"/>
            <a:ext cx="36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51520" y="185040"/>
            <a:ext cx="11975400" cy="6544080"/>
          </a:xfrm>
          <a:prstGeom prst="rect">
            <a:avLst/>
          </a:prstGeom>
          <a:solidFill>
            <a:schemeClr val="bg1">
              <a:lumMod val="85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822960" y="464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MCP25625 &lt;TXRX(Extended)&gt;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5866920" y="1263240"/>
            <a:ext cx="6486480" cy="349164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551520" y="2926080"/>
            <a:ext cx="5392080" cy="111096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551520" y="4041000"/>
            <a:ext cx="5400360" cy="162828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4"/>
          <a:stretch/>
        </p:blipFill>
        <p:spPr>
          <a:xfrm>
            <a:off x="551520" y="1280160"/>
            <a:ext cx="5400360" cy="162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MCP25625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72520" y="85320"/>
            <a:ext cx="4390920" cy="678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51520" y="185040"/>
            <a:ext cx="11975400" cy="6544080"/>
          </a:xfrm>
          <a:prstGeom prst="rect">
            <a:avLst/>
          </a:prstGeom>
          <a:solidFill>
            <a:schemeClr val="bg1">
              <a:lumMod val="85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MCP25625 &lt;TX&gt;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005840" y="1690200"/>
            <a:ext cx="10515240" cy="424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총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14BYTE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&lt;TX&gt;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처음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BYTE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는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TXBxCTRL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레지스터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전송 조건 결정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전송상태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 TXREQ bit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다음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BYTE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는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Standard / Extended identifier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정보와 메세지 중재 정보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TXBxSIDH : Standard identifier bits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TXBxSIDL : Standard identifier bits / Extended identifier Enable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TXBxEID8 : Extended identifier bits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TXBxEID0 : Extended identifier bits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TXBxDLC : DATA Length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3)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마지막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BYTE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는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TxBxDn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TX interrupt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를 사용하지 않기 때문에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CANINTE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레지스터의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TXxIE=0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송신 중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(TXREQ = 1) /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송신 가능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(TXREQ = 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전송 완료 시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TxxIF =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3850200" y="185040"/>
            <a:ext cx="4562280" cy="527652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8431200" y="185040"/>
            <a:ext cx="3456000" cy="576072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590400" y="182880"/>
            <a:ext cx="3250080" cy="502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21480" y="320040"/>
            <a:ext cx="11548080" cy="6217200"/>
          </a:xfrm>
          <a:prstGeom prst="rect">
            <a:avLst/>
          </a:prstGeom>
          <a:solidFill>
            <a:schemeClr val="tx1">
              <a:alpha val="12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"/>
          <p:cNvSpPr/>
          <p:nvPr/>
        </p:nvSpPr>
        <p:spPr>
          <a:xfrm>
            <a:off x="4380480" y="965160"/>
            <a:ext cx="6765480" cy="49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감사합니다</a:t>
            </a: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Line 3"/>
          <p:cNvSpPr/>
          <p:nvPr/>
        </p:nvSpPr>
        <p:spPr>
          <a:xfrm>
            <a:off x="4055760" y="2057040"/>
            <a:ext cx="36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LibreOffice/5.1.6.2$Linux_X86_64 LibreOffice_project/10m0$Build-2</Application>
  <Words>68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2019-06-13T04:22:51Z</dcterms:created>
  <dc:creator>Jeong BeomSu</dc:creator>
  <dc:description/>
  <dc:language>en-US</dc:language>
  <cp:lastModifiedBy/>
  <dcterms:modified xsi:type="dcterms:W3CDTF">2019-06-27T14:21:37Z</dcterms:modified>
  <cp:revision>11</cp:revision>
  <dc:subject/>
  <dc:title>FPGA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