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5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59660"/>
    <a:srgbClr val="FF7C80"/>
    <a:srgbClr val="8B8B8B"/>
    <a:srgbClr val="FFC5B2"/>
    <a:srgbClr val="F96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9290" autoAdjust="0"/>
  </p:normalViewPr>
  <p:slideViewPr>
    <p:cSldViewPr>
      <p:cViewPr varScale="1">
        <p:scale>
          <a:sx n="47" d="100"/>
          <a:sy n="47" d="100"/>
        </p:scale>
        <p:origin x="7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CBEE9-F105-4D73-B255-835FB7467EC7}" type="datetimeFigureOut">
              <a:rPr lang="ko-KR" altLang="en-US" smtClean="0"/>
              <a:t>2023-12-25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0248-7209-4536-8CEF-E5749342F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설명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서론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– 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사업 제안 및 고객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/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시장 이해가 중요하다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20248-7209-4536-8CEF-E5749342FB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09700"/>
            <a:ext cx="18288000" cy="62727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66666" y="1968838"/>
            <a:ext cx="123445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a typeface="나눔스퀘어 네오 OTF ExtraBold" panose="00000900000000000000" pitchFamily="50" charset="-127"/>
                <a:cs typeface="Pretendard" pitchFamily="34" charset="0"/>
              </a:rPr>
              <a:t>고객을 </a:t>
            </a:r>
            <a:r>
              <a:rPr lang="ko-KR" altLang="en-US" sz="4000" dirty="0" smtClean="0">
                <a:solidFill>
                  <a:schemeClr val="bg1"/>
                </a:solidFill>
                <a:ea typeface="나눔스퀘어 네오 OTF ExtraBold" panose="00000900000000000000" pitchFamily="50" charset="-127"/>
                <a:cs typeface="Pretendard" pitchFamily="34" charset="0"/>
              </a:rPr>
              <a:t>설득하는 커뮤니케이션</a:t>
            </a:r>
            <a:r>
              <a:rPr lang="en-US" altLang="ko-KR" sz="4000" dirty="0" smtClean="0">
                <a:solidFill>
                  <a:schemeClr val="bg1"/>
                </a:solidFill>
                <a:ea typeface="나눔스퀘어 네오 OTF ExtraBold" panose="00000900000000000000" pitchFamily="50" charset="-127"/>
                <a:cs typeface="Pretendard" pitchFamily="34" charset="0"/>
              </a:rPr>
              <a:t>?</a:t>
            </a:r>
          </a:p>
          <a:p>
            <a:r>
              <a:rPr lang="ko-KR" altLang="en-US" sz="4000" dirty="0" smtClean="0">
                <a:solidFill>
                  <a:schemeClr val="bg1"/>
                </a:solidFill>
                <a:ea typeface="나눔스퀘어 네오 OTF ExtraBold" panose="00000900000000000000" pitchFamily="50" charset="-127"/>
                <a:cs typeface="Pretendard" pitchFamily="34" charset="0"/>
              </a:rPr>
              <a:t>새로운 사업 제안과 수주 전략</a:t>
            </a:r>
            <a:r>
              <a:rPr lang="en-US" altLang="ko-KR" sz="4000" dirty="0" smtClean="0">
                <a:solidFill>
                  <a:schemeClr val="bg1"/>
                </a:solidFill>
                <a:ea typeface="나눔스퀘어 네오 OTF ExtraBold" panose="00000900000000000000" pitchFamily="50" charset="-127"/>
                <a:cs typeface="Pretendard" pitchFamily="34" charset="0"/>
              </a:rPr>
              <a:t>?</a:t>
            </a:r>
            <a:endParaRPr lang="en-US" altLang="ko-KR" sz="4000" dirty="0">
              <a:solidFill>
                <a:schemeClr val="bg1"/>
              </a:solidFill>
              <a:ea typeface="나눔스퀘어 네오 OTF ExtraBold" panose="00000900000000000000" pitchFamily="50" charset="-127"/>
              <a:cs typeface="Pretendar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6666" y="8466157"/>
            <a:ext cx="15621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고객 </a:t>
            </a:r>
            <a:r>
              <a:rPr lang="ko-KR" altLang="en-US" sz="2200" dirty="0" err="1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니즈를</a:t>
            </a:r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 파악하고 </a:t>
            </a:r>
            <a:r>
              <a:rPr lang="ko-KR" altLang="en-US" sz="2200" dirty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커뮤니케이션 할 때 </a:t>
            </a:r>
            <a:endParaRPr lang="en-US" altLang="ko-KR" sz="2200" dirty="0">
              <a:solidFill>
                <a:srgbClr val="343434"/>
              </a:solidFill>
              <a:ea typeface="나눔스퀘어 네오 OTF Regular" panose="00000500000000000000" pitchFamily="50" charset="-127"/>
              <a:cs typeface="Pretendard" pitchFamily="34" charset="0"/>
            </a:endParaRPr>
          </a:p>
          <a:p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고객의 </a:t>
            </a:r>
            <a:r>
              <a:rPr lang="ko-KR" altLang="en-US" sz="2200" dirty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사업을 수주해야 할 </a:t>
            </a:r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때</a:t>
            </a:r>
            <a:r>
              <a:rPr lang="en-US" altLang="ko-KR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,</a:t>
            </a:r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 이를 위한 </a:t>
            </a:r>
            <a:r>
              <a:rPr lang="ko-KR" altLang="en-US" sz="2200" dirty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데이터 수집 등 </a:t>
            </a:r>
            <a:r>
              <a:rPr lang="ko-KR" altLang="en-US" sz="2200" dirty="0" smtClean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전략적 활동 </a:t>
            </a:r>
            <a:r>
              <a:rPr lang="ko-KR" altLang="en-US" sz="2200" dirty="0">
                <a:solidFill>
                  <a:srgbClr val="343434"/>
                </a:solidFill>
                <a:ea typeface="나눔스퀘어 네오 OTF Regular" panose="00000500000000000000" pitchFamily="50" charset="-127"/>
                <a:cs typeface="Pretendard" pitchFamily="34" charset="0"/>
              </a:rPr>
              <a:t>필요</a:t>
            </a:r>
            <a:endParaRPr lang="en-US" altLang="ko-KR" sz="2200" dirty="0">
              <a:solidFill>
                <a:srgbClr val="343434"/>
              </a:solidFill>
              <a:ea typeface="나눔스퀘어 네오 OTF Regular" panose="00000500000000000000" pitchFamily="50" charset="-127"/>
              <a:cs typeface="Pretendar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44</Words>
  <Application>Microsoft Office PowerPoint</Application>
  <PresentationFormat>사용자 지정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나눔스퀘어 네오 OTF ExtraBold</vt:lpstr>
      <vt:lpstr>나눔스퀘어 네오 OTF Regular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김범수</cp:lastModifiedBy>
  <cp:revision>94</cp:revision>
  <dcterms:created xsi:type="dcterms:W3CDTF">2023-12-15T11:39:57Z</dcterms:created>
  <dcterms:modified xsi:type="dcterms:W3CDTF">2023-12-25T02:47:26Z</dcterms:modified>
</cp:coreProperties>
</file>