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69907" y="756745"/>
            <a:ext cx="9317901" cy="5965549"/>
            <a:chOff x="2169907" y="756745"/>
            <a:chExt cx="9317901" cy="5965549"/>
          </a:xfrm>
        </p:grpSpPr>
        <p:sp>
          <p:nvSpPr>
            <p:cNvPr id="22" name="Rounded Rectangle 21"/>
            <p:cNvSpPr/>
            <p:nvPr/>
          </p:nvSpPr>
          <p:spPr>
            <a:xfrm>
              <a:off x="4771216" y="1153543"/>
              <a:ext cx="4062727" cy="678873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Cosine distance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425079" y="2258083"/>
              <a:ext cx="4062729" cy="4464211"/>
              <a:chOff x="7425079" y="2258083"/>
              <a:chExt cx="4062729" cy="446421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425079" y="2258083"/>
                <a:ext cx="4062729" cy="4464211"/>
                <a:chOff x="1565560" y="1784133"/>
                <a:chExt cx="4062729" cy="4464211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565562" y="449747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Word embedding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565561" y="5602013"/>
                  <a:ext cx="40627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Lose </a:t>
                  </a:r>
                  <a:r>
                    <a:rPr lang="en-US" smtClean="0"/>
                    <a:t>weight without pain, ideas?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Sentence 2</a:t>
                  </a:r>
                  <a:endParaRPr lang="en-US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65561" y="2888673"/>
                  <a:ext cx="4062727" cy="118313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Bidirectional LSTM</a:t>
                  </a:r>
                  <a:endParaRPr lang="en-US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65560" y="178413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Representation</a:t>
                  </a:r>
                  <a:endParaRPr lang="en-US" dirty="0"/>
                </a:p>
              </p:txBody>
            </p:sp>
          </p:grpSp>
          <p:cxnSp>
            <p:nvCxnSpPr>
              <p:cNvPr id="24" name="Straight Arrow Connector 23"/>
              <p:cNvCxnSpPr>
                <a:stCxn id="17" idx="0"/>
                <a:endCxn id="19" idx="2"/>
              </p:cNvCxnSpPr>
              <p:nvPr/>
            </p:nvCxnSpPr>
            <p:spPr>
              <a:xfrm flipH="1" flipV="1">
                <a:off x="9456444" y="45457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9" idx="0"/>
                <a:endCxn id="20" idx="2"/>
              </p:cNvCxnSpPr>
              <p:nvPr/>
            </p:nvCxnSpPr>
            <p:spPr>
              <a:xfrm flipH="1" flipV="1">
                <a:off x="9456443" y="29369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8" idx="0"/>
                <a:endCxn id="17" idx="2"/>
              </p:cNvCxnSpPr>
              <p:nvPr/>
            </p:nvCxnSpPr>
            <p:spPr>
              <a:xfrm flipV="1">
                <a:off x="9456444" y="565029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169907" y="2258083"/>
              <a:ext cx="4062729" cy="4464211"/>
              <a:chOff x="7425079" y="2258083"/>
              <a:chExt cx="4062729" cy="44642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425079" y="2258083"/>
                <a:ext cx="4062729" cy="4464211"/>
                <a:chOff x="1565560" y="1784133"/>
                <a:chExt cx="4062729" cy="4464211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1565562" y="449747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Word embedding</a:t>
                  </a:r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565561" y="5602013"/>
                  <a:ext cx="40627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Any one knows how to lose weight?</a:t>
                  </a:r>
                </a:p>
                <a:p>
                  <a:pPr algn="ctr"/>
                  <a:r>
                    <a:rPr lang="en-US" dirty="0" smtClean="0"/>
                    <a:t>Sentence 1</a:t>
                  </a:r>
                  <a:endParaRPr lang="en-US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565561" y="2888673"/>
                  <a:ext cx="4062727" cy="118313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Bidirectional LSTM</a:t>
                  </a:r>
                  <a:endParaRPr lang="en-US" dirty="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565560" y="178413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Representation</a:t>
                  </a:r>
                  <a:endParaRPr lang="en-US" dirty="0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9456444" y="45457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9456443" y="29369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9456444" y="565029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/>
            <p:cNvCxnSpPr>
              <a:stCxn id="43" idx="0"/>
              <a:endCxn id="22" idx="2"/>
            </p:cNvCxnSpPr>
            <p:nvPr/>
          </p:nvCxnSpPr>
          <p:spPr>
            <a:xfrm flipV="1">
              <a:off x="4201271" y="1832416"/>
              <a:ext cx="2601309" cy="425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0"/>
              <a:endCxn id="22" idx="2"/>
            </p:cNvCxnSpPr>
            <p:nvPr/>
          </p:nvCxnSpPr>
          <p:spPr>
            <a:xfrm flipH="1" flipV="1">
              <a:off x="6802580" y="1832416"/>
              <a:ext cx="2653863" cy="425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2" idx="0"/>
            </p:cNvCxnSpPr>
            <p:nvPr/>
          </p:nvCxnSpPr>
          <p:spPr>
            <a:xfrm flipH="1" flipV="1">
              <a:off x="6802579" y="756745"/>
              <a:ext cx="1" cy="39679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740979" y="584350"/>
            <a:ext cx="374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Siamese Network</a:t>
            </a:r>
            <a:endParaRPr lang="en-US" sz="2400" b="1" u="sng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781165" y="1000567"/>
            <a:ext cx="1663698" cy="16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7470" y="393469"/>
            <a:ext cx="9317901" cy="5965549"/>
            <a:chOff x="2169907" y="756745"/>
            <a:chExt cx="9317901" cy="5965549"/>
          </a:xfrm>
        </p:grpSpPr>
        <p:sp>
          <p:nvSpPr>
            <p:cNvPr id="5" name="Rounded Rectangle 4"/>
            <p:cNvSpPr/>
            <p:nvPr/>
          </p:nvSpPr>
          <p:spPr>
            <a:xfrm>
              <a:off x="4771216" y="1153543"/>
              <a:ext cx="4062727" cy="678873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Cosine distance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425079" y="2258083"/>
              <a:ext cx="4062729" cy="4464211"/>
              <a:chOff x="7425079" y="2258083"/>
              <a:chExt cx="4062729" cy="446421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425079" y="2258083"/>
                <a:ext cx="4062729" cy="4464211"/>
                <a:chOff x="1565560" y="1784133"/>
                <a:chExt cx="4062729" cy="4464211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65562" y="449747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Word embedding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565561" y="5602013"/>
                  <a:ext cx="40627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Lose </a:t>
                  </a:r>
                  <a:r>
                    <a:rPr lang="en-US" smtClean="0"/>
                    <a:t>weight without pain, ideas?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Sentence 2</a:t>
                  </a:r>
                  <a:endParaRPr lang="en-US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565561" y="2888673"/>
                  <a:ext cx="4062727" cy="118313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Bidirectional LSTM</a:t>
                  </a:r>
                  <a:endParaRPr lang="en-US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565560" y="178413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Representation</a:t>
                  </a:r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9456444" y="45457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1" idx="0"/>
                <a:endCxn id="22" idx="2"/>
              </p:cNvCxnSpPr>
              <p:nvPr/>
            </p:nvCxnSpPr>
            <p:spPr>
              <a:xfrm flipH="1" flipV="1">
                <a:off x="9456443" y="29369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0" idx="0"/>
                <a:endCxn id="19" idx="2"/>
              </p:cNvCxnSpPr>
              <p:nvPr/>
            </p:nvCxnSpPr>
            <p:spPr>
              <a:xfrm flipV="1">
                <a:off x="9456444" y="565029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169907" y="2258083"/>
              <a:ext cx="4062729" cy="4464211"/>
              <a:chOff x="7425079" y="2258083"/>
              <a:chExt cx="4062729" cy="446421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425079" y="2258083"/>
                <a:ext cx="4062729" cy="4464211"/>
                <a:chOff x="1565560" y="1784133"/>
                <a:chExt cx="4062729" cy="446421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565562" y="449747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Word embedding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565561" y="5602013"/>
                  <a:ext cx="40627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Any one knows how to lose weight?</a:t>
                  </a:r>
                </a:p>
                <a:p>
                  <a:pPr algn="ctr"/>
                  <a:r>
                    <a:rPr lang="en-US" dirty="0" smtClean="0"/>
                    <a:t>Sentence 1</a:t>
                  </a:r>
                  <a:endParaRPr lang="en-US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1565561" y="2888673"/>
                  <a:ext cx="4062727" cy="118313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Bidirectional LSTM</a:t>
                  </a:r>
                  <a:endParaRPr lang="en-US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65560" y="1784133"/>
                  <a:ext cx="4062727" cy="678873"/>
                </a:xfrm>
                <a:prstGeom prst="roundRect">
                  <a:avLst/>
                </a:prstGeom>
                <a:solidFill>
                  <a:schemeClr val="tx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Representation</a:t>
                  </a:r>
                  <a:endParaRPr lang="en-US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9456444" y="45457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9456443" y="293695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9456444" y="5650296"/>
                <a:ext cx="1" cy="425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24" idx="2"/>
            </p:cNvCxnSpPr>
            <p:nvPr/>
          </p:nvCxnSpPr>
          <p:spPr>
            <a:xfrm flipV="1">
              <a:off x="4201271" y="1832416"/>
              <a:ext cx="2601309" cy="425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2" idx="0"/>
              <a:endCxn id="24" idx="2"/>
            </p:cNvCxnSpPr>
            <p:nvPr/>
          </p:nvCxnSpPr>
          <p:spPr>
            <a:xfrm flipH="1" flipV="1">
              <a:off x="6802580" y="1832416"/>
              <a:ext cx="2653863" cy="425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4" idx="0"/>
            </p:cNvCxnSpPr>
            <p:nvPr/>
          </p:nvCxnSpPr>
          <p:spPr>
            <a:xfrm flipH="1" flipV="1">
              <a:off x="6802579" y="756745"/>
              <a:ext cx="1" cy="39679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0561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</TotalTime>
  <Words>64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Qu</dc:creator>
  <cp:lastModifiedBy>Jin Qu</cp:lastModifiedBy>
  <cp:revision>8</cp:revision>
  <dcterms:created xsi:type="dcterms:W3CDTF">2017-05-23T04:42:29Z</dcterms:created>
  <dcterms:modified xsi:type="dcterms:W3CDTF">2017-06-08T23:13:28Z</dcterms:modified>
</cp:coreProperties>
</file>