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17721695-</a:t>
            </a:r>
            <a:r>
              <a:rPr lang="zh-CN" altLang="en-US" dirty="0" smtClean="0"/>
              <a:t>金宇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8296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487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48677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3" y="61913"/>
            <a:ext cx="9020175" cy="673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233363"/>
            <a:ext cx="901065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69632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假设输入的是一幅像素为</a:t>
            </a:r>
            <a:r>
              <a:rPr lang="en-US" altLang="zh-CN" dirty="0" smtClean="0"/>
              <a:t>1K*1K</a:t>
            </a:r>
            <a:r>
              <a:rPr lang="zh-CN" altLang="en-US" dirty="0" smtClean="0"/>
              <a:t>的图像，隐含层有</a:t>
            </a:r>
            <a:r>
              <a:rPr lang="en-US" altLang="zh-CN" dirty="0" smtClean="0"/>
              <a:t>1M</a:t>
            </a:r>
            <a:r>
              <a:rPr lang="zh-CN" altLang="en-US" dirty="0" smtClean="0"/>
              <a:t>个节点，光这一层就有</a:t>
            </a:r>
            <a:r>
              <a:rPr lang="en-US" altLang="zh-CN" dirty="0" smtClean="0"/>
              <a:t>10^12</a:t>
            </a:r>
            <a:r>
              <a:rPr lang="zh-CN" altLang="en-US" dirty="0" smtClean="0"/>
              <a:t>个权重需要训练，这不仅容易过拟合，而且极容易陷入局部最优。</a:t>
            </a:r>
          </a:p>
          <a:p>
            <a:r>
              <a:rPr lang="zh-CN" altLang="en-US" dirty="0" smtClean="0"/>
              <a:t>另外，图像中有固有的局部模式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比如轮廓、边界，人的眼睛、鼻子、嘴等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可以利用，显然应该将图像处理中的概念和神经网络技术相结合。此时我们可以祭出题主所说的卷积神经网络</a:t>
            </a:r>
            <a:r>
              <a:rPr lang="en-US" altLang="zh-CN" dirty="0" smtClean="0"/>
              <a:t>CNN</a:t>
            </a:r>
            <a:r>
              <a:rPr lang="zh-CN" altLang="en-US" dirty="0" smtClean="0"/>
              <a:t>。对于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来说，并不是所有上下层神经元都能直接相连，而是通过“卷积核”作为中介。同一个卷积核在所有图像内是共享的，图像通过卷积操作后仍然保留原先的位置关系。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3657600"/>
            <a:ext cx="7467600" cy="292576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假设图</a:t>
            </a:r>
            <a:r>
              <a:rPr lang="en-US" altLang="zh-CN" dirty="0" smtClean="0"/>
              <a:t>3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m-1=1</a:t>
            </a:r>
            <a:r>
              <a:rPr lang="zh-CN" altLang="en-US" dirty="0" smtClean="0"/>
              <a:t>是输入层，我们需要识别一幅彩色图像，这幅图像具有四个通道</a:t>
            </a:r>
            <a:r>
              <a:rPr lang="en-US" altLang="zh-CN" dirty="0" smtClean="0"/>
              <a:t>ARGB(</a:t>
            </a:r>
            <a:r>
              <a:rPr lang="zh-CN" altLang="en-US" dirty="0" smtClean="0"/>
              <a:t>透明度和红绿蓝，对应了四幅相同大小的图像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，假设卷积核大小为</a:t>
            </a:r>
            <a:r>
              <a:rPr lang="en-US" altLang="zh-CN" dirty="0" smtClean="0"/>
              <a:t>100*100</a:t>
            </a:r>
            <a:r>
              <a:rPr lang="zh-CN" altLang="en-US" dirty="0" smtClean="0"/>
              <a:t>，共使用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个卷积核</a:t>
            </a:r>
            <a:r>
              <a:rPr lang="en-US" altLang="zh-CN" dirty="0" smtClean="0"/>
              <a:t>w1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w100(</a:t>
            </a:r>
            <a:r>
              <a:rPr lang="zh-CN" altLang="en-US" dirty="0" smtClean="0"/>
              <a:t>从直觉来看，每个卷积核应该学习到不同的结构特征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w1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ARGB</a:t>
            </a:r>
            <a:r>
              <a:rPr lang="zh-CN" altLang="en-US" dirty="0" smtClean="0"/>
              <a:t>图像上进行卷积操作，可以得到隐含层的第一幅图像</a:t>
            </a:r>
            <a:r>
              <a:rPr lang="en-US" altLang="zh-CN" dirty="0" smtClean="0"/>
              <a:t>;</a:t>
            </a:r>
            <a:r>
              <a:rPr lang="zh-CN" altLang="en-US" dirty="0" smtClean="0"/>
              <a:t>这幅隐含层图像左上角第一个像素是四幅输入图像左上角</a:t>
            </a:r>
            <a:r>
              <a:rPr lang="en-US" altLang="zh-CN" dirty="0" smtClean="0"/>
              <a:t>100*100</a:t>
            </a:r>
            <a:r>
              <a:rPr lang="zh-CN" altLang="en-US" dirty="0" smtClean="0"/>
              <a:t>区域内像素的加权求和，以此类推。</a:t>
            </a:r>
          </a:p>
          <a:p>
            <a:r>
              <a:rPr lang="zh-CN" altLang="en-US" dirty="0" smtClean="0"/>
              <a:t>同理，算上其他卷积核，隐含层对应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幅“图像”。每幅图像对是对原始图像中不同特征的响应。</a:t>
            </a:r>
          </a:p>
          <a:p>
            <a:endParaRPr lang="zh-CN" altLang="en-US" dirty="0"/>
          </a:p>
        </p:txBody>
      </p:sp>
      <p:pic>
        <p:nvPicPr>
          <p:cNvPr id="15362" name="Picture 2" descr="https://pic2.zhimg.com/50/440765dbaab356739fb855834f901e7d_h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3619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87249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</a:t>
            </a:r>
            <a:r>
              <a:rPr lang="zh-CN" altLang="en-US" dirty="0" smtClean="0"/>
              <a:t>采样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1915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神经网络概述</a:t>
            </a:r>
            <a:endParaRPr lang="en-US" altLang="zh-CN" dirty="0" smtClean="0"/>
          </a:p>
          <a:p>
            <a:r>
              <a:rPr lang="en-US" altLang="zh-CN" dirty="0" smtClean="0"/>
              <a:t>2.DNN</a:t>
            </a:r>
          </a:p>
          <a:p>
            <a:r>
              <a:rPr lang="en-US" altLang="zh-CN" dirty="0" smtClean="0"/>
              <a:t>3.CNN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 下采样原理：</a:t>
            </a:r>
            <a:r>
              <a:rPr lang="zh-CN" altLang="en-US" dirty="0" smtClean="0"/>
              <a:t>对于一幅图像</a:t>
            </a:r>
            <a:r>
              <a:rPr lang="en-US" altLang="zh-CN" dirty="0" smtClean="0"/>
              <a:t>I</a:t>
            </a:r>
            <a:r>
              <a:rPr lang="zh-CN" altLang="en-US" dirty="0" smtClean="0"/>
              <a:t>尺寸为</a:t>
            </a:r>
            <a:r>
              <a:rPr lang="en-US" altLang="zh-CN" dirty="0" smtClean="0"/>
              <a:t>M*N</a:t>
            </a:r>
            <a:r>
              <a:rPr lang="zh-CN" altLang="en-US" dirty="0" smtClean="0"/>
              <a:t>，对其进行</a:t>
            </a:r>
            <a:r>
              <a:rPr lang="en-US" altLang="zh-CN" dirty="0" smtClean="0"/>
              <a:t>s</a:t>
            </a:r>
            <a:r>
              <a:rPr lang="zh-CN" altLang="en-US" dirty="0" smtClean="0"/>
              <a:t>倍下采样，即得到</a:t>
            </a:r>
            <a:r>
              <a:rPr lang="en-US" altLang="zh-CN" dirty="0" smtClean="0"/>
              <a:t>(M/s)*(N/s)</a:t>
            </a:r>
            <a:r>
              <a:rPr lang="zh-CN" altLang="en-US" dirty="0" smtClean="0"/>
              <a:t>尺寸的得分辨率图像，当然</a:t>
            </a:r>
            <a:r>
              <a:rPr lang="en-US" altLang="zh-CN" dirty="0" smtClean="0"/>
              <a:t>s</a:t>
            </a:r>
            <a:r>
              <a:rPr lang="zh-CN" altLang="en-US" dirty="0" smtClean="0"/>
              <a:t>应该是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的公约数才行，如果考虑的是矩阵形式的图像，就是把原始图像</a:t>
            </a:r>
            <a:r>
              <a:rPr lang="en-US" altLang="zh-CN" dirty="0" smtClean="0"/>
              <a:t>s*s</a:t>
            </a:r>
            <a:r>
              <a:rPr lang="zh-CN" altLang="en-US" dirty="0" smtClean="0"/>
              <a:t>窗口内的图像变成一个像素，这个像素点的值就是窗口内所有像素的均值：</a:t>
            </a:r>
            <a:endParaRPr lang="zh-CN" altLang="en-US" dirty="0"/>
          </a:p>
        </p:txBody>
      </p:sp>
      <p:pic>
        <p:nvPicPr>
          <p:cNvPr id="32770" name="Picture 2" descr="http://img.blog.csdn.net/20150703153723746?watermark/2/text/aHR0cDovL2Jsb2cuY3Nkbi5uZXQvbWFqaW5sZWkxMjE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0"/>
            <a:ext cx="2095500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80975"/>
            <a:ext cx="8582025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卷积和采样的性质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267700" cy="49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6938961" cy="502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"/>
            <a:ext cx="8030189" cy="603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677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满足不变性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73927"/>
            <a:ext cx="7391400" cy="558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多个卷积层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781800" cy="52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可以加上一个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间隔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6962775" cy="514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 Pooling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整个图片被不重叠的分割成若干个同样大小的小块（</a:t>
            </a:r>
            <a:r>
              <a:rPr lang="en-US" altLang="zh-CN" dirty="0" smtClean="0"/>
              <a:t>pooling size</a:t>
            </a:r>
            <a:r>
              <a:rPr lang="zh-CN" altLang="en-US" dirty="0" smtClean="0"/>
              <a:t>）。每个小块内只取最大的数字，再舍弃其他节点后，保持原有的平面结构得出 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581400"/>
            <a:ext cx="481996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r>
              <a:rPr lang="zh-CN" altLang="en-US" dirty="0" smtClean="0"/>
              <a:t>习≈寻找一个函数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6010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 Pooling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</a:t>
            </a:r>
            <a:r>
              <a:rPr lang="zh-CN" altLang="en-US" dirty="0" smtClean="0"/>
              <a:t>虑探测 “横折” 这个形状。 卷积后得到 </a:t>
            </a:r>
            <a:r>
              <a:rPr lang="en-US" altLang="zh-CN" dirty="0" smtClean="0"/>
              <a:t>3x3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Feature Map </a:t>
            </a:r>
            <a:r>
              <a:rPr lang="zh-CN" altLang="en-US" dirty="0" smtClean="0"/>
              <a:t>中，真正有用的就是数字为 </a:t>
            </a:r>
            <a:r>
              <a:rPr lang="en-US" altLang="zh-CN" dirty="0" smtClean="0"/>
              <a:t>3 </a:t>
            </a:r>
            <a:r>
              <a:rPr lang="zh-CN" altLang="en-US" dirty="0" smtClean="0"/>
              <a:t>的那个节点，其余数值对于这个任务而言都是无关的。</a:t>
            </a:r>
            <a:endParaRPr lang="zh-CN" altLang="en-US" dirty="0"/>
          </a:p>
        </p:txBody>
      </p:sp>
      <p:pic>
        <p:nvPicPr>
          <p:cNvPr id="43010" name="Picture 2" descr="CNN中的maxpool到底是什么原理？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4419600" cy="27977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为什么要用</a:t>
            </a:r>
            <a:r>
              <a:rPr lang="en-US" altLang="zh-CN" dirty="0" smtClean="0"/>
              <a:t>pooling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4036" name="Picture 4" descr="previ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05455"/>
            <a:ext cx="7467600" cy="42304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为什么要用</a:t>
            </a:r>
            <a:r>
              <a:rPr lang="en-US" altLang="zh-CN" dirty="0" smtClean="0"/>
              <a:t>pooling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 descr="previ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8077279" cy="4605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为什么要用</a:t>
            </a:r>
            <a:r>
              <a:rPr lang="en-US" altLang="zh-CN" dirty="0" smtClean="0"/>
              <a:t>pooling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6082" name="Picture 2" descr="previ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534400" cy="48348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Flatten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7077832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</a:t>
            </a:r>
            <a:r>
              <a:rPr lang="en-US" altLang="zh-CN" dirty="0" smtClean="0"/>
              <a:t>-</a:t>
            </a:r>
            <a:r>
              <a:rPr lang="zh-CN" altLang="en-US" dirty="0" smtClean="0"/>
              <a:t>神经元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77152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828800"/>
            <a:ext cx="49720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全连接前馈网络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4201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181600"/>
            <a:ext cx="220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60960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每个神经元只与前一层的神经元相连。接收前一层的输出，并输出给下一层．各层间没有反馈。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全连接前馈网络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7058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7249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6010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5058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915025"/>
            <a:ext cx="6629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725</Words>
  <Application>Microsoft Office PowerPoint</Application>
  <PresentationFormat>全屏显示(4:3)</PresentationFormat>
  <Paragraphs>37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Theme</vt:lpstr>
      <vt:lpstr>NN</vt:lpstr>
      <vt:lpstr>目录</vt:lpstr>
      <vt:lpstr>学习≈寻找一个函数</vt:lpstr>
      <vt:lpstr>神经网络-神经元</vt:lpstr>
      <vt:lpstr>全连接前馈网络</vt:lpstr>
      <vt:lpstr>全连接前馈网络</vt:lpstr>
      <vt:lpstr>输出层</vt:lpstr>
      <vt:lpstr>输出层</vt:lpstr>
      <vt:lpstr>应用实例</vt:lpstr>
      <vt:lpstr>学习目标</vt:lpstr>
      <vt:lpstr>损失</vt:lpstr>
      <vt:lpstr>幻灯片 12</vt:lpstr>
      <vt:lpstr>幻灯片 13</vt:lpstr>
      <vt:lpstr>幻灯片 14</vt:lpstr>
      <vt:lpstr>CNN</vt:lpstr>
      <vt:lpstr>幻灯片 16</vt:lpstr>
      <vt:lpstr>幻灯片 17</vt:lpstr>
      <vt:lpstr>幻灯片 18</vt:lpstr>
      <vt:lpstr>下采样</vt:lpstr>
      <vt:lpstr>幻灯片 20</vt:lpstr>
      <vt:lpstr>幻灯片 21</vt:lpstr>
      <vt:lpstr>卷积和采样的性质</vt:lpstr>
      <vt:lpstr>卷积操作</vt:lpstr>
      <vt:lpstr>幻灯片 24</vt:lpstr>
      <vt:lpstr>幻灯片 25</vt:lpstr>
      <vt:lpstr>满足不变性</vt:lpstr>
      <vt:lpstr>多个卷积层</vt:lpstr>
      <vt:lpstr>可以加上一个0间隔</vt:lpstr>
      <vt:lpstr>Max Pooling</vt:lpstr>
      <vt:lpstr>Max Pooling原理</vt:lpstr>
      <vt:lpstr>为什么要用pooling</vt:lpstr>
      <vt:lpstr>为什么要用pooling 2</vt:lpstr>
      <vt:lpstr>为什么要用pooling 3</vt:lpstr>
      <vt:lpstr>Flatten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?NN</dc:title>
  <dc:creator/>
  <cp:lastModifiedBy>xbany</cp:lastModifiedBy>
  <cp:revision>28</cp:revision>
  <dcterms:created xsi:type="dcterms:W3CDTF">2006-08-16T00:00:00Z</dcterms:created>
  <dcterms:modified xsi:type="dcterms:W3CDTF">2017-11-02T09:54:38Z</dcterms:modified>
</cp:coreProperties>
</file>