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MCMC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Gibbs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17721695-</a:t>
            </a:r>
            <a:r>
              <a:rPr lang="zh-CN" altLang="en-US" dirty="0" smtClean="0"/>
              <a:t>金宇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问题引出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412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MCMC与Gibbs</vt:lpstr>
      <vt:lpstr>问题引出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MCMC与Gibbs</dc:title>
  <dc:creator/>
  <cp:lastModifiedBy>xbany</cp:lastModifiedBy>
  <cp:revision>1</cp:revision>
  <dcterms:created xsi:type="dcterms:W3CDTF">2006-08-16T00:00:00Z</dcterms:created>
  <dcterms:modified xsi:type="dcterms:W3CDTF">2017-11-09T03:01:12Z</dcterms:modified>
</cp:coreProperties>
</file>