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4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3EC55-168A-4D5C-9B9F-C241FB95C819}" type="datetimeFigureOut">
              <a:rPr lang="zh-CN" altLang="en-US" smtClean="0"/>
              <a:pPr/>
              <a:t>2017\10\26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1B4C9-4F60-4DB8-A3EB-387C7F43A8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1B4C9-4F60-4DB8-A3EB-387C7F43A86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LMNN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17721695-</a:t>
            </a:r>
            <a:r>
              <a:rPr lang="zh-CN" altLang="en-US" dirty="0" smtClean="0"/>
              <a:t>金宇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就像</a:t>
            </a:r>
            <a:r>
              <a:rPr lang="en-US" altLang="zh-CN" dirty="0" smtClean="0"/>
              <a:t>SVM</a:t>
            </a:r>
            <a:r>
              <a:rPr lang="zh-CN" altLang="en-US" dirty="0" smtClean="0"/>
              <a:t>只被支持向量影响，</a:t>
            </a:r>
            <a:r>
              <a:rPr lang="en-US" altLang="zh-CN" dirty="0" smtClean="0"/>
              <a:t>LMNN</a:t>
            </a:r>
            <a:r>
              <a:rPr lang="zh-CN" altLang="en-US" dirty="0" smtClean="0"/>
              <a:t>只被</a:t>
            </a:r>
            <a:r>
              <a:rPr lang="en-US" altLang="zh-CN" dirty="0" smtClean="0"/>
              <a:t>imposters</a:t>
            </a:r>
            <a:r>
              <a:rPr lang="zh-CN" altLang="en-US" dirty="0" smtClean="0"/>
              <a:t>影响。</a:t>
            </a:r>
            <a:endParaRPr lang="en-US" altLang="zh-CN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LMNN</a:t>
            </a:r>
            <a:r>
              <a:rPr lang="zh-CN" altLang="en-US" dirty="0" smtClean="0"/>
              <a:t>的损失函数最后都可以写成输入向量内积的形式。</a:t>
            </a:r>
            <a:endParaRPr lang="en-US" altLang="zh-CN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LMNN</a:t>
            </a:r>
            <a:r>
              <a:rPr lang="zh-CN" altLang="en-US" dirty="0" smtClean="0"/>
              <a:t>的损失函数最后都是一个凸优化的问题。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6172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双峰模型横方差更大， 但竖的更有效。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705600" cy="373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LMNN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NCA</a:t>
            </a:r>
            <a:r>
              <a:rPr lang="zh-CN" altLang="en-US" dirty="0" smtClean="0"/>
              <a:t>都依靠一小块从总数据集里分离出来的结构进行度量学习，而其他的都想从所有数据里得到一个度量，但这其实反而会增大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的误差。</a:t>
            </a:r>
            <a:endParaRPr lang="en-US" altLang="zh-CN" dirty="0" smtClean="0"/>
          </a:p>
          <a:p>
            <a:endParaRPr lang="en-US" altLang="zh-CN" u="sng" dirty="0" smtClean="0"/>
          </a:p>
          <a:p>
            <a:r>
              <a:rPr lang="zh-CN" altLang="en-US" dirty="0" smtClean="0"/>
              <a:t>虽然这些</a:t>
            </a:r>
            <a:r>
              <a:rPr lang="zh-CN" altLang="en-US" dirty="0" smtClean="0"/>
              <a:t>数据是被刻意设计的，但是表明了那些需要多模型表示的问题，用哪些方法会造</a:t>
            </a:r>
            <a:r>
              <a:rPr lang="zh-CN" altLang="en-US" dirty="0" smtClean="0"/>
              <a:t>成很大误差。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Convex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我们最容易想到让</a:t>
            </a:r>
            <a:r>
              <a:rPr lang="en-US" altLang="zh-CN" dirty="0" smtClean="0"/>
              <a:t>L</a:t>
            </a:r>
            <a:r>
              <a:rPr lang="zh-CN" altLang="en-US" dirty="0" smtClean="0"/>
              <a:t>里的元素梯度下降。但是，这其实是个陷阱。因为</a:t>
            </a:r>
            <a:r>
              <a:rPr lang="zh-CN" altLang="en-US" dirty="0" smtClean="0"/>
              <a:t>梯度下</a:t>
            </a:r>
            <a:r>
              <a:rPr lang="zh-CN" altLang="en-US" dirty="0" smtClean="0"/>
              <a:t>降的</a:t>
            </a:r>
            <a:r>
              <a:rPr lang="zh-CN" altLang="en-US" dirty="0" smtClean="0"/>
              <a:t>最终形</a:t>
            </a:r>
            <a:r>
              <a:rPr lang="zh-CN" altLang="en-US" dirty="0" smtClean="0"/>
              <a:t>式取决于对</a:t>
            </a:r>
            <a:r>
              <a:rPr lang="en-US" altLang="zh-CN" dirty="0" smtClean="0"/>
              <a:t>L</a:t>
            </a:r>
            <a:r>
              <a:rPr lang="zh-CN" altLang="en-US" dirty="0" smtClean="0"/>
              <a:t>最初的估计，因此得到的结果的泛化性往往不强。</a:t>
            </a:r>
            <a:endParaRPr lang="en-US" altLang="zh-CN" dirty="0" smtClean="0"/>
          </a:p>
          <a:p>
            <a:r>
              <a:rPr lang="zh-CN" altLang="en-US" dirty="0" smtClean="0"/>
              <a:t>解决方</a:t>
            </a:r>
            <a:r>
              <a:rPr lang="zh-CN" altLang="en-US" dirty="0" smtClean="0"/>
              <a:t>法是，把</a:t>
            </a:r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当做半定规划问题。</a:t>
            </a:r>
            <a:endParaRPr lang="en-US" altLang="zh-CN" dirty="0" smtClean="0"/>
          </a:p>
          <a:p>
            <a:r>
              <a:rPr lang="en-US" altLang="zh-CN" dirty="0" smtClean="0"/>
              <a:t>SDP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 semidefinite program)</a:t>
            </a:r>
            <a:r>
              <a:rPr lang="zh-CN" altLang="en-US" dirty="0" smtClean="0"/>
              <a:t>给一个元素是线性未知的对称矩阵一个额外限制：半正定。</a:t>
            </a:r>
            <a:endParaRPr lang="en-US" altLang="zh-CN" dirty="0" smtClean="0"/>
          </a:p>
          <a:p>
            <a:r>
              <a:rPr lang="zh-CN" altLang="en-US" dirty="0" smtClean="0"/>
              <a:t>问</a:t>
            </a:r>
            <a:r>
              <a:rPr lang="zh-CN" altLang="en-US" dirty="0" smtClean="0"/>
              <a:t>题最终被证明是可以在多项式时间内解决的。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657600"/>
            <a:ext cx="4114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 smtClean="0"/>
              <a:t>个损失是分段线性的。第一项是线性的，第二项因为有</a:t>
            </a:r>
            <a:r>
              <a:rPr lang="en-US" altLang="zh-CN" dirty="0" smtClean="0"/>
              <a:t>hinge loss</a:t>
            </a:r>
            <a:r>
              <a:rPr lang="zh-CN" altLang="en-US" dirty="0" smtClean="0"/>
              <a:t>，所以不一定是。</a:t>
            </a:r>
            <a:endParaRPr lang="en-US" altLang="zh-CN" dirty="0" smtClean="0"/>
          </a:p>
          <a:p>
            <a:r>
              <a:rPr lang="zh-CN" altLang="en-US" dirty="0" smtClean="0"/>
              <a:t>引</a:t>
            </a:r>
            <a:r>
              <a:rPr lang="zh-CN" altLang="en-US" dirty="0" smtClean="0"/>
              <a:t>入一个松弛变量来模拟这个</a:t>
            </a:r>
            <a:r>
              <a:rPr lang="en-US" altLang="zh-CN" dirty="0" smtClean="0"/>
              <a:t>hinge loss</a:t>
            </a:r>
            <a:r>
              <a:rPr lang="zh-CN" altLang="en-US" dirty="0" smtClean="0"/>
              <a:t>的效果。         表示一个三人小分队：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 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imposters</a:t>
            </a:r>
            <a:r>
              <a:rPr lang="zh-CN" altLang="en-US" dirty="0" smtClean="0"/>
              <a:t>。这个变量表示了这个最大的间隔。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848600" cy="65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810000"/>
            <a:ext cx="914400" cy="50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257800"/>
            <a:ext cx="7391400" cy="145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虽然</a:t>
            </a:r>
            <a:r>
              <a:rPr lang="en-US" altLang="zh-CN" dirty="0" smtClean="0"/>
              <a:t>SDP</a:t>
            </a:r>
            <a:r>
              <a:rPr lang="zh-CN" altLang="en-US" dirty="0" smtClean="0"/>
              <a:t>用一些通用的包就可以求解，但是，这些通用方法，在衡量限制条件的数量时（大雾），往往不给力。所以，我们自己实现了一个</a:t>
            </a:r>
            <a:r>
              <a:rPr lang="en-US" altLang="zh-CN" dirty="0" smtClean="0"/>
              <a:t>SDP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。很好地利用了        不会到达负数的特点。并且它是稀疏的，因为大部分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zh-CN" altLang="en-US" dirty="0" smtClean="0"/>
              <a:t>都被分得已经比较开了。这个问题的解决也会很迅速。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166456"/>
            <a:ext cx="8382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257800"/>
            <a:ext cx="8153400" cy="123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我们利用损失函数的结构，来设计了算法。它迭代地不停重新计算马氏度量，从而使损失函数最小。计算量每次迭代会越来越小。依赖于此的加速，我们就能很轻松地计算</a:t>
            </a:r>
            <a:r>
              <a:rPr lang="en-US" altLang="zh-CN" dirty="0" smtClean="0"/>
              <a:t>60000</a:t>
            </a:r>
            <a:r>
              <a:rPr lang="zh-CN" altLang="en-US" dirty="0" smtClean="0"/>
              <a:t>样本的数据集。</a:t>
            </a:r>
            <a:endParaRPr lang="en-US" altLang="zh-CN" dirty="0" smtClean="0"/>
          </a:p>
          <a:p>
            <a:r>
              <a:rPr lang="zh-CN" altLang="en-US" dirty="0" smtClean="0"/>
              <a:t>实现了一个迭代的次</a:t>
            </a:r>
            <a:r>
              <a:rPr lang="zh-CN" altLang="en-US" dirty="0" smtClean="0"/>
              <a:t>梯度投</a:t>
            </a:r>
            <a:r>
              <a:rPr lang="zh-CN" altLang="en-US" dirty="0" smtClean="0"/>
              <a:t>影来优化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这个式子的半正定矩阵形式。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724400"/>
            <a:ext cx="7620000" cy="63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projection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梯度投影法</a:t>
            </a:r>
            <a:r>
              <a:rPr lang="en-US" altLang="zh-CN" dirty="0" smtClean="0"/>
              <a:t>(gradient projection method)</a:t>
            </a:r>
            <a:r>
              <a:rPr lang="zh-CN" altLang="en-US" dirty="0" smtClean="0"/>
              <a:t>利用梯度的投影技巧求约束非线性规划问题最优解的一种方法。</a:t>
            </a:r>
          </a:p>
          <a:p>
            <a:r>
              <a:rPr lang="zh-CN" altLang="en-US" dirty="0" smtClean="0"/>
              <a:t>求带线性约束的非线性规划问题更为有效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它是从一个基本可行解开始，由约束条件确定出凸约束集边界上梯度的投影，以便求出下次的搜索方向和步长</a:t>
            </a:r>
            <a:r>
              <a:rPr lang="en-US" altLang="zh-CN" dirty="0" smtClean="0"/>
              <a:t>.</a:t>
            </a:r>
            <a:r>
              <a:rPr lang="zh-CN" altLang="en-US" dirty="0" smtClean="0"/>
              <a:t>每次搜索后，都要进行检验，直到满足精度要求为止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其实就是不停地计算方向和步长，并且保证每一次都是最小。最后会收敛，得出结果。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991600" cy="366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719552" cy="69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295217" cy="170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95800"/>
            <a:ext cx="7772400" cy="128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将来的工作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这篇论文后面还说了很多。</a:t>
            </a:r>
            <a:r>
              <a:rPr lang="zh-CN" altLang="en-US" dirty="0" smtClean="0"/>
              <a:t>比</a:t>
            </a:r>
            <a:r>
              <a:rPr lang="zh-CN" altLang="en-US" dirty="0" smtClean="0"/>
              <a:t>如</a:t>
            </a:r>
            <a:r>
              <a:rPr lang="en-US" altLang="zh-CN" dirty="0" smtClean="0"/>
              <a:t>LMNN-MP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LMNN-MM</a:t>
            </a:r>
            <a:r>
              <a:rPr lang="zh-CN" altLang="en-US" dirty="0" smtClean="0"/>
              <a:t>，它们的效果比普通的</a:t>
            </a:r>
            <a:r>
              <a:rPr lang="en-US" altLang="zh-CN" dirty="0" smtClean="0"/>
              <a:t>LMNN</a:t>
            </a:r>
            <a:r>
              <a:rPr lang="zh-CN" altLang="en-US" dirty="0" smtClean="0"/>
              <a:t>要更好，还有不同的数据集，</a:t>
            </a:r>
            <a:r>
              <a:rPr lang="zh-CN" altLang="en-US" dirty="0" smtClean="0"/>
              <a:t>到</a:t>
            </a:r>
            <a:r>
              <a:rPr lang="zh-CN" altLang="en-US" dirty="0" smtClean="0"/>
              <a:t>底用哪种</a:t>
            </a:r>
            <a:r>
              <a:rPr lang="zh-CN" altLang="en-US" dirty="0" smtClean="0"/>
              <a:t>也是很有讲究</a:t>
            </a:r>
            <a:r>
              <a:rPr lang="zh-CN" altLang="en-US" dirty="0" smtClean="0"/>
              <a:t>的。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问题的引出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常用的欧氏距离往往并不能很好地表示两个元素之间的真实距离。</a:t>
            </a:r>
            <a:endParaRPr lang="en-US" altLang="zh-CN" dirty="0" smtClean="0"/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小明（</a:t>
            </a:r>
            <a:r>
              <a:rPr lang="en-US" altLang="zh-CN" dirty="0" smtClean="0"/>
              <a:t>183,25</a:t>
            </a:r>
            <a:r>
              <a:rPr lang="zh-CN" altLang="en-US" dirty="0" smtClean="0"/>
              <a:t>）小美（</a:t>
            </a:r>
            <a:r>
              <a:rPr lang="en-US" altLang="zh-CN" dirty="0" smtClean="0"/>
              <a:t>160,22</a:t>
            </a:r>
            <a:r>
              <a:rPr lang="zh-CN" altLang="en-US" dirty="0" smtClean="0"/>
              <a:t>）和老王（</a:t>
            </a:r>
            <a:r>
              <a:rPr lang="en-US" altLang="zh-CN" dirty="0" smtClean="0"/>
              <a:t>161,42</a:t>
            </a:r>
            <a:r>
              <a:rPr lang="zh-CN" altLang="en-US" dirty="0" smtClean="0"/>
              <a:t>）。身高和年龄两个特征的重要性，明显不一样。</a:t>
            </a:r>
            <a:endParaRPr lang="en-US" altLang="zh-CN" dirty="0" smtClean="0"/>
          </a:p>
          <a:p>
            <a:r>
              <a:rPr lang="zh-CN" altLang="en-US" dirty="0" smtClean="0"/>
              <a:t>所以引入马氏距离，给每个特征加了一个权重：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距离（度量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半度量（</a:t>
            </a:r>
            <a:r>
              <a:rPr lang="en-US" altLang="zh-CN" dirty="0" smtClean="0"/>
              <a:t>pseudometric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90800"/>
            <a:ext cx="6553200" cy="199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Mahalanobis 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显然，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满秩的时候，是度量，否则是半度量。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显然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是半正定的。</a:t>
            </a:r>
            <a:endParaRPr lang="en-US" altLang="zh-CN" dirty="0" smtClean="0"/>
          </a:p>
          <a:p>
            <a:r>
              <a:rPr lang="zh-CN" altLang="en-US" dirty="0" smtClean="0"/>
              <a:t>上面的式子即：</a:t>
            </a:r>
            <a:r>
              <a:rPr lang="en-US" altLang="zh-CN" dirty="0" smtClean="0"/>
              <a:t> Mahalanobis metrics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47053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962400"/>
            <a:ext cx="1866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276600"/>
            <a:ext cx="57531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都可以被训练。</a:t>
            </a:r>
            <a:endParaRPr lang="en-US" altLang="zh-CN" dirty="0" smtClean="0"/>
          </a:p>
          <a:p>
            <a:r>
              <a:rPr lang="zh-CN" altLang="en-US" dirty="0" smtClean="0"/>
              <a:t>训练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的时候，不需要额外条件。</a:t>
            </a:r>
            <a:endParaRPr lang="en-US" altLang="zh-CN" dirty="0" smtClean="0"/>
          </a:p>
          <a:p>
            <a:r>
              <a:rPr lang="zh-CN" altLang="en-US" dirty="0" smtClean="0"/>
              <a:t>训练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的时候，需要保证</a:t>
            </a:r>
            <a:r>
              <a:rPr lang="en-US" altLang="zh-CN" dirty="0" smtClean="0"/>
              <a:t>M</a:t>
            </a:r>
            <a:r>
              <a:rPr lang="zh-CN" altLang="en-US" dirty="0" smtClean="0"/>
              <a:t>一直是半正定的。</a:t>
            </a:r>
            <a:endParaRPr lang="en-US" altLang="zh-CN" dirty="0" smtClean="0"/>
          </a:p>
          <a:p>
            <a:r>
              <a:rPr lang="zh-CN" altLang="en-US" dirty="0" smtClean="0"/>
              <a:t>虽然多了额外条件会复杂，但训练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是有很大的好处的。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在半正定的范围里，靠求解凸优化问题来获得参数。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不仅要正确鉴别不同标记元素，它们的距离还应该足够远。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我们的模型最终目标就是为了提高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的精确度。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48768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简单而言，两个原则：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当前元素，应该和最近的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个邻居是一个标签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不同标签的元素的距离，应该分得足够开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neighbors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我们学出的模型，最终求出的相应元素的邻居，应该就是</a:t>
            </a:r>
            <a:r>
              <a:rPr lang="en-US" altLang="zh-CN" dirty="0" smtClean="0"/>
              <a:t>target neighbors</a:t>
            </a:r>
            <a:r>
              <a:rPr lang="zh-CN" altLang="en-US" dirty="0" smtClean="0"/>
              <a:t>。这相当于一个初始的条件（信息）。</a:t>
            </a:r>
            <a:endParaRPr lang="en-US" altLang="zh-CN" dirty="0" smtClean="0"/>
          </a:p>
          <a:p>
            <a:r>
              <a:rPr lang="zh-CN" altLang="en-US" dirty="0" smtClean="0"/>
              <a:t>我们引入</a:t>
            </a:r>
            <a:endParaRPr lang="en-US" altLang="zh-CN" dirty="0" smtClean="0"/>
          </a:p>
          <a:p>
            <a:r>
              <a:rPr lang="zh-CN" altLang="en-US" dirty="0" smtClean="0"/>
              <a:t>表示，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元素是</a:t>
            </a:r>
            <a:r>
              <a:rPr lang="en-US" altLang="zh-CN" dirty="0" smtClean="0"/>
              <a:t>i</a:t>
            </a:r>
            <a:r>
              <a:rPr lang="zh-CN" altLang="en-US" dirty="0" smtClean="0"/>
              <a:t>元素的一个</a:t>
            </a:r>
            <a:r>
              <a:rPr lang="en-US" altLang="zh-CN" dirty="0" smtClean="0"/>
              <a:t>target neighbor.</a:t>
            </a:r>
          </a:p>
          <a:p>
            <a:r>
              <a:rPr lang="zh-CN" altLang="en-US" dirty="0" smtClean="0"/>
              <a:t>此式不对称。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200400"/>
            <a:ext cx="981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</a:t>
            </a:r>
            <a:r>
              <a:rPr lang="en-US" altLang="zh-CN" dirty="0" smtClean="0"/>
              <a:t>i</a:t>
            </a:r>
            <a:r>
              <a:rPr lang="zh-CN" altLang="en-US" dirty="0" smtClean="0"/>
              <a:t>目标邻居，都应该比任何不一样标签的元素离</a:t>
            </a:r>
            <a:r>
              <a:rPr lang="en-US" altLang="zh-CN" dirty="0" smtClean="0"/>
              <a:t>i</a:t>
            </a:r>
            <a:r>
              <a:rPr lang="zh-CN" altLang="en-US" dirty="0" smtClean="0"/>
              <a:t>要近，如果有人打破了这一点，那么就叫他</a:t>
            </a:r>
            <a:r>
              <a:rPr lang="en-US" altLang="zh-CN" dirty="0" smtClean="0"/>
              <a:t>imposter</a:t>
            </a:r>
            <a:r>
              <a:rPr lang="zh-CN" altLang="en-US" dirty="0" smtClean="0"/>
              <a:t>。可以说，学习的目标就是要减少</a:t>
            </a:r>
            <a:r>
              <a:rPr lang="en-US" altLang="zh-CN" dirty="0" smtClean="0"/>
              <a:t>imposter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不过不仅如此，我们还要让</a:t>
            </a:r>
            <a:r>
              <a:rPr lang="en-US" altLang="zh-CN" dirty="0" smtClean="0"/>
              <a:t>imposter</a:t>
            </a:r>
            <a:r>
              <a:rPr lang="zh-CN" altLang="en-US" dirty="0" smtClean="0"/>
              <a:t>离我们足够远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724400"/>
            <a:ext cx="7784219" cy="108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757903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两个部分：一个部分推近</a:t>
            </a:r>
            <a:r>
              <a:rPr lang="en-US" altLang="zh-CN" dirty="0" smtClean="0"/>
              <a:t>target N</a:t>
            </a:r>
            <a:r>
              <a:rPr lang="zh-CN" altLang="en-US" dirty="0" smtClean="0"/>
              <a:t>；一个部分推远不同类元素。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4191000" cy="110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343400"/>
            <a:ext cx="7467600" cy="75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486400"/>
            <a:ext cx="2286000" cy="4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61722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*那些元素足够远的情况不需要考虑。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1440</Words>
  <Application>Microsoft Office PowerPoint</Application>
  <PresentationFormat>全屏显示(4:3)</PresentationFormat>
  <Paragraphs>82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LMNN</vt:lpstr>
      <vt:lpstr>问题的引出</vt:lpstr>
      <vt:lpstr>背景知识</vt:lpstr>
      <vt:lpstr>Mahalanobis metrics</vt:lpstr>
      <vt:lpstr>训练目标</vt:lpstr>
      <vt:lpstr>Model</vt:lpstr>
      <vt:lpstr>Target neighbors</vt:lpstr>
      <vt:lpstr>imposters</vt:lpstr>
      <vt:lpstr>Loss Function</vt:lpstr>
      <vt:lpstr>幻灯片 10</vt:lpstr>
      <vt:lpstr>幻灯片 11</vt:lpstr>
      <vt:lpstr>Convex Optimization</vt:lpstr>
      <vt:lpstr>SDP</vt:lpstr>
      <vt:lpstr>Solver</vt:lpstr>
      <vt:lpstr>实现</vt:lpstr>
      <vt:lpstr>gradient projection</vt:lpstr>
      <vt:lpstr>幻灯片 17</vt:lpstr>
      <vt:lpstr>Gradient Computation</vt:lpstr>
      <vt:lpstr>将来的工作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LMNN</dc:title>
  <dc:creator/>
  <cp:lastModifiedBy>xbany</cp:lastModifiedBy>
  <cp:revision>28</cp:revision>
  <dcterms:created xsi:type="dcterms:W3CDTF">2006-08-16T00:00:00Z</dcterms:created>
  <dcterms:modified xsi:type="dcterms:W3CDTF">2017-10-26T07:55:58Z</dcterms:modified>
</cp:coreProperties>
</file>