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20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F9A-2D38-4C23-B358-301A350340F8}" type="datetimeFigureOut">
              <a:rPr lang="zh-CN" altLang="en-US" smtClean="0"/>
              <a:pPr/>
              <a:t>2017\11\2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9E34-F49D-47BC-94E8-8D2C8179A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9985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F9A-2D38-4C23-B358-301A350340F8}" type="datetimeFigureOut">
              <a:rPr lang="zh-CN" altLang="en-US" smtClean="0"/>
              <a:pPr/>
              <a:t>2017\11\2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9E34-F49D-47BC-94E8-8D2C8179A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486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F9A-2D38-4C23-B358-301A350340F8}" type="datetimeFigureOut">
              <a:rPr lang="zh-CN" altLang="en-US" smtClean="0"/>
              <a:pPr/>
              <a:t>2017\11\2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9E34-F49D-47BC-94E8-8D2C8179A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1924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F9A-2D38-4C23-B358-301A350340F8}" type="datetimeFigureOut">
              <a:rPr lang="zh-CN" altLang="en-US" smtClean="0"/>
              <a:pPr/>
              <a:t>2017\11\2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9E34-F49D-47BC-94E8-8D2C8179A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5448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F9A-2D38-4C23-B358-301A350340F8}" type="datetimeFigureOut">
              <a:rPr lang="zh-CN" altLang="en-US" smtClean="0"/>
              <a:pPr/>
              <a:t>2017\11\2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9E34-F49D-47BC-94E8-8D2C8179A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7581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F9A-2D38-4C23-B358-301A350340F8}" type="datetimeFigureOut">
              <a:rPr lang="zh-CN" altLang="en-US" smtClean="0"/>
              <a:pPr/>
              <a:t>2017\11\2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9E34-F49D-47BC-94E8-8D2C8179A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4114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F9A-2D38-4C23-B358-301A350340F8}" type="datetimeFigureOut">
              <a:rPr lang="zh-CN" altLang="en-US" smtClean="0"/>
              <a:pPr/>
              <a:t>2017\11\2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9E34-F49D-47BC-94E8-8D2C8179A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5770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F9A-2D38-4C23-B358-301A350340F8}" type="datetimeFigureOut">
              <a:rPr lang="zh-CN" altLang="en-US" smtClean="0"/>
              <a:pPr/>
              <a:t>2017\11\2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9E34-F49D-47BC-94E8-8D2C8179A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2752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F9A-2D38-4C23-B358-301A350340F8}" type="datetimeFigureOut">
              <a:rPr lang="zh-CN" altLang="en-US" smtClean="0"/>
              <a:pPr/>
              <a:t>2017\11\2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9E34-F49D-47BC-94E8-8D2C8179A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417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F9A-2D38-4C23-B358-301A350340F8}" type="datetimeFigureOut">
              <a:rPr lang="zh-CN" altLang="en-US" smtClean="0"/>
              <a:pPr/>
              <a:t>2017\11\2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9E34-F49D-47BC-94E8-8D2C8179A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5323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F9A-2D38-4C23-B358-301A350340F8}" type="datetimeFigureOut">
              <a:rPr lang="zh-CN" altLang="en-US" smtClean="0"/>
              <a:pPr/>
              <a:t>2017\11\2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9E34-F49D-47BC-94E8-8D2C8179A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970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2F9A-2D38-4C23-B358-301A350340F8}" type="datetimeFigureOut">
              <a:rPr lang="zh-CN" altLang="en-US" smtClean="0"/>
              <a:pPr/>
              <a:t>2017\11\2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09E34-F49D-47BC-94E8-8D2C8179A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2952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Problems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17721695-</a:t>
            </a:r>
            <a:r>
              <a:rPr lang="zh-CN" altLang="en-US" dirty="0" smtClean="0"/>
              <a:t>金宇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5534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外积</a:t>
            </a:r>
            <a:r>
              <a:rPr lang="en-US" altLang="zh-CN" dirty="0" smtClean="0"/>
              <a:t>-outer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内积就是我们常说的点积，结果是一个标量。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外积我们一般认为是叉乘：</a:t>
            </a:r>
            <a:endParaRPr lang="en-US" altLang="zh-CN" dirty="0" smtClean="0"/>
          </a:p>
        </p:txBody>
      </p:sp>
      <p:pic>
        <p:nvPicPr>
          <p:cNvPr id="1026" name="Picture 2" descr="http://img.blog.csdn.net/2016090221445678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23363" y="2354398"/>
            <a:ext cx="35052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.blog.csdn.net/2016090223152014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6188"/>
            <a:ext cx="8096250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g.blog.csdn.net/2016090223165798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04176"/>
            <a:ext cx="46863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230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然而！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叉乘也分两种：向量积与张量积。向量积是我们一直学的。而张量积如下。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7352" y="2650245"/>
            <a:ext cx="49339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8071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纠错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相似变换，不会改变矩阵的特征值。</a:t>
            </a:r>
            <a:endParaRPr lang="en-US" altLang="zh-CN" dirty="0" smtClean="0"/>
          </a:p>
          <a:p>
            <a:r>
              <a:rPr lang="zh-CN" altLang="en-US" dirty="0" smtClean="0"/>
              <a:t>所以才会有这个式子。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57616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次梯度投影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次梯度也可以当做梯度使用，只是因为有些函数不可导，但它依旧是凸函数，凸函数未必处处可导，所以不能用梯度，便引入了次梯度。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1067" y="2660173"/>
            <a:ext cx="7556653" cy="402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033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次梯度的一般方法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825625"/>
            <a:ext cx="8680373" cy="252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857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次梯度方法</a:t>
            </a:r>
            <a:r>
              <a:rPr lang="zh-CN" altLang="en-US" dirty="0" smtClean="0"/>
              <a:t>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825625"/>
            <a:ext cx="9913084" cy="234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21214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投影法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限制条件：如文章中的</a:t>
            </a:r>
            <a:r>
              <a:rPr lang="en-US" altLang="zh-CN" dirty="0" smtClean="0"/>
              <a:t>M</a:t>
            </a:r>
            <a:r>
              <a:rPr lang="zh-CN" altLang="en-US" dirty="0" smtClean="0"/>
              <a:t>必须是半正定的。</a:t>
            </a:r>
            <a:endParaRPr lang="en-US" altLang="zh-CN" dirty="0" smtClean="0"/>
          </a:p>
          <a:p>
            <a:r>
              <a:rPr lang="zh-CN" altLang="en-US" dirty="0" smtClean="0"/>
              <a:t>定理：如果矩阵半正定，那么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</a:t>
            </a:r>
            <a:r>
              <a:rPr lang="zh-CN" altLang="en-US" dirty="0"/>
              <a:t>特征值</a:t>
            </a:r>
            <a:r>
              <a:rPr lang="zh-CN" altLang="en-US" dirty="0" smtClean="0"/>
              <a:t>均</a:t>
            </a:r>
            <a:r>
              <a:rPr lang="zh-CN" altLang="en-US" dirty="0"/>
              <a:t>大于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0</a:t>
            </a:r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M</a:t>
            </a:r>
            <a:r>
              <a:rPr lang="zh-CN" altLang="en-US" dirty="0" smtClean="0"/>
              <a:t>做特征分解。然后把负的特征值置为</a:t>
            </a:r>
            <a:r>
              <a:rPr lang="en-US" altLang="zh-CN" dirty="0" smtClean="0"/>
              <a:t>0.</a:t>
            </a:r>
            <a:r>
              <a:rPr lang="zh-CN" altLang="en-US" dirty="0" smtClean="0"/>
              <a:t>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24506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253</Words>
  <Application>Microsoft Office PowerPoint</Application>
  <PresentationFormat>自定义</PresentationFormat>
  <Paragraphs>20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Problems</vt:lpstr>
      <vt:lpstr>外积-outer </vt:lpstr>
      <vt:lpstr>然而！</vt:lpstr>
      <vt:lpstr>纠错</vt:lpstr>
      <vt:lpstr>次梯度投影</vt:lpstr>
      <vt:lpstr>次梯度的一般方法</vt:lpstr>
      <vt:lpstr>次梯度方法性质</vt:lpstr>
      <vt:lpstr>投影法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Problems</dc:title>
  <dc:creator>Shadow</dc:creator>
  <cp:lastModifiedBy>xbany</cp:lastModifiedBy>
  <cp:revision>17</cp:revision>
  <dcterms:created xsi:type="dcterms:W3CDTF">2017-10-29T03:42:21Z</dcterms:created>
  <dcterms:modified xsi:type="dcterms:W3CDTF">2017-11-02T12:07:50Z</dcterms:modified>
</cp:coreProperties>
</file>