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5" r:id="rId5"/>
    <p:sldId id="268" r:id="rId6"/>
    <p:sldId id="277" r:id="rId7"/>
    <p:sldId id="266" r:id="rId8"/>
    <p:sldId id="269" r:id="rId9"/>
    <p:sldId id="279" r:id="rId10"/>
    <p:sldId id="281" r:id="rId11"/>
    <p:sldId id="270" r:id="rId12"/>
    <p:sldId id="280" r:id="rId13"/>
    <p:sldId id="283" r:id="rId14"/>
    <p:sldId id="271" r:id="rId15"/>
    <p:sldId id="286" r:id="rId16"/>
    <p:sldId id="272" r:id="rId17"/>
    <p:sldId id="287" r:id="rId18"/>
    <p:sldId id="273" r:id="rId19"/>
    <p:sldId id="310" r:id="rId20"/>
    <p:sldId id="296" r:id="rId21"/>
    <p:sldId id="300" r:id="rId22"/>
    <p:sldId id="309" r:id="rId23"/>
    <p:sldId id="298" r:id="rId24"/>
    <p:sldId id="295" r:id="rId25"/>
    <p:sldId id="303" r:id="rId26"/>
    <p:sldId id="307" r:id="rId27"/>
    <p:sldId id="301" r:id="rId28"/>
    <p:sldId id="292" r:id="rId29"/>
    <p:sldId id="297" r:id="rId30"/>
    <p:sldId id="305" r:id="rId31"/>
    <p:sldId id="275" r:id="rId32"/>
    <p:sldId id="302" r:id="rId33"/>
    <p:sldId id="274" r:id="rId34"/>
    <p:sldId id="306" r:id="rId35"/>
    <p:sldId id="276" r:id="rId36"/>
    <p:sldId id="308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1a7ZYOhpqU1oLWru8wiu0hLff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48235"/>
    <a:srgbClr val="FF09FF"/>
    <a:srgbClr val="0AE1FE"/>
    <a:srgbClr val="8F6D63"/>
    <a:srgbClr val="808080"/>
    <a:srgbClr val="996600"/>
    <a:srgbClr val="996633"/>
    <a:srgbClr val="002060"/>
    <a:srgbClr val="02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E58222-3514-4B60-BCB8-CF88D0EF3168}">
  <a:tblStyle styleId="{17E58222-3514-4B60-BCB8-CF88D0EF31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1529" autoAdjust="0"/>
  </p:normalViewPr>
  <p:slideViewPr>
    <p:cSldViewPr snapToGrid="0">
      <p:cViewPr varScale="1">
        <p:scale>
          <a:sx n="85" d="100"/>
          <a:sy n="85" d="100"/>
        </p:scale>
        <p:origin x="96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1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37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94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652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399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 rot="5400000">
            <a:off x="3217959" y="-2634201"/>
            <a:ext cx="5756743" cy="1207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userDrawn="1">
  <p:cSld name="1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7315200" y="-2"/>
            <a:ext cx="4876800" cy="68580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" name="Google Shape;26;p14"/>
          <p:cNvSpPr>
            <a:spLocks noGrp="1"/>
          </p:cNvSpPr>
          <p:nvPr>
            <p:ph type="pic" idx="2"/>
          </p:nvPr>
        </p:nvSpPr>
        <p:spPr>
          <a:xfrm>
            <a:off x="7613000" y="225992"/>
            <a:ext cx="4239726" cy="2414150"/>
          </a:xfrm>
          <a:prstGeom prst="rect">
            <a:avLst/>
          </a:prstGeom>
          <a:noFill/>
          <a:ln w="57150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srgbClr val="000000">
                <a:alpha val="40000"/>
              </a:srgbClr>
            </a:outerShdw>
          </a:effectLst>
        </p:spPr>
      </p:sp>
      <p:sp>
        <p:nvSpPr>
          <p:cNvPr id="27" name="Google Shape;27;p14"/>
          <p:cNvSpPr>
            <a:spLocks noGrp="1"/>
          </p:cNvSpPr>
          <p:nvPr>
            <p:ph type="pic" idx="3"/>
          </p:nvPr>
        </p:nvSpPr>
        <p:spPr>
          <a:xfrm>
            <a:off x="7613001" y="3335905"/>
            <a:ext cx="4239724" cy="2414148"/>
          </a:xfrm>
          <a:prstGeom prst="rect">
            <a:avLst/>
          </a:prstGeom>
          <a:noFill/>
          <a:ln w="57150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srgbClr val="000000">
                <a:alpha val="40000"/>
              </a:srgbClr>
            </a:outerShdw>
          </a:effectLst>
        </p:spPr>
      </p:sp>
      <p:sp>
        <p:nvSpPr>
          <p:cNvPr id="28" name="Google Shape;28;p14"/>
          <p:cNvSpPr/>
          <p:nvPr/>
        </p:nvSpPr>
        <p:spPr>
          <a:xfrm rot="10800000" flipH="1">
            <a:off x="0" y="-3"/>
            <a:ext cx="4038600" cy="556204"/>
          </a:xfrm>
          <a:prstGeom prst="snip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58972" y="67072"/>
            <a:ext cx="3686310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58972" y="692727"/>
            <a:ext cx="7185890" cy="558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6C5FC-98A5-9D31-9337-95C53584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6F27F-D249-84C6-A570-DA5B8566932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91ECC-8E63-6898-54C4-F0001DC3AE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E2931C-CD1F-3C7D-818D-A3E2BF410D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" name="Google Shape;28;p14"/>
          <p:cNvSpPr/>
          <p:nvPr/>
        </p:nvSpPr>
        <p:spPr>
          <a:xfrm rot="10800000" flipH="1">
            <a:off x="0" y="-3"/>
            <a:ext cx="4038600" cy="556204"/>
          </a:xfrm>
          <a:prstGeom prst="snip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58972" y="67072"/>
            <a:ext cx="3686310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58971" y="692727"/>
            <a:ext cx="12043985" cy="558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5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 rot="10800000" flipH="1">
            <a:off x="0" y="-2"/>
            <a:ext cx="3848431" cy="449965"/>
          </a:xfrm>
          <a:prstGeom prst="snip1Rect">
            <a:avLst>
              <a:gd name="adj" fmla="val 50000"/>
            </a:avLst>
          </a:prstGeom>
          <a:solidFill>
            <a:srgbClr val="9CC2E5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58972" y="692727"/>
            <a:ext cx="12074718" cy="558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0" name="Google Shape;60;p18"/>
          <p:cNvSpPr/>
          <p:nvPr/>
        </p:nvSpPr>
        <p:spPr>
          <a:xfrm>
            <a:off x="0" y="0"/>
            <a:ext cx="3581400" cy="1016000"/>
          </a:xfrm>
          <a:prstGeom prst="rect">
            <a:avLst/>
          </a:prstGeom>
          <a:solidFill>
            <a:schemeClr val="accent1">
              <a:alpha val="4156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972" y="31171"/>
            <a:ext cx="12074718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972" y="524786"/>
            <a:ext cx="12074718" cy="575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5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altLang="ko-KR"/>
              <a:t>FEVER NOVA UI </a:t>
            </a:r>
            <a:r>
              <a:rPr lang="ko-KR" altLang="en-US"/>
              <a:t>기획서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69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dirty="0"/>
              <a:t>작성자</a:t>
            </a:r>
            <a:r>
              <a:rPr lang="en-US" altLang="ko-KR" dirty="0"/>
              <a:t> </a:t>
            </a:r>
            <a:r>
              <a:rPr lang="ko-KR"/>
              <a:t>: 최기범</a:t>
            </a:r>
            <a:r>
              <a:rPr lang="en-US" altLang="ko-KR"/>
              <a:t>,</a:t>
            </a:r>
            <a:r>
              <a:rPr lang="ko-KR" altLang="en-US"/>
              <a:t>노준형</a:t>
            </a:r>
            <a:endParaRPr lang="en-US" altLang="ko-KR" dirty="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dirty="0"/>
              <a:t>최초작성일</a:t>
            </a:r>
            <a:r>
              <a:rPr lang="en-US" altLang="ko-KR" dirty="0"/>
              <a:t> </a:t>
            </a:r>
            <a:r>
              <a:rPr lang="ko-KR" dirty="0"/>
              <a:t>: 2022/0</a:t>
            </a:r>
            <a:r>
              <a:rPr lang="en-US" altLang="ko-KR" dirty="0"/>
              <a:t>5</a:t>
            </a:r>
            <a:r>
              <a:rPr lang="ko-KR" dirty="0"/>
              <a:t>/</a:t>
            </a:r>
            <a:r>
              <a:rPr lang="en-US" altLang="ko-KR" dirty="0"/>
              <a:t>26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dirty="0"/>
              <a:t>버전</a:t>
            </a:r>
            <a:r>
              <a:rPr lang="ko-KR"/>
              <a:t>: </a:t>
            </a:r>
            <a:r>
              <a:rPr lang="en-US" altLang="ko-KR"/>
              <a:t>0.5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메인화면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5E4B34-4270-4593-9C3F-AEBECE54A181}"/>
              </a:ext>
            </a:extLst>
          </p:cNvPr>
          <p:cNvGrpSpPr/>
          <p:nvPr/>
        </p:nvGrpSpPr>
        <p:grpSpPr>
          <a:xfrm>
            <a:off x="58972" y="606459"/>
            <a:ext cx="6912000" cy="3888000"/>
            <a:chOff x="58971" y="2902928"/>
            <a:chExt cx="6912000" cy="388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053295-5B7F-45E8-A0E0-C8857362D2B9}"/>
                </a:ext>
              </a:extLst>
            </p:cNvPr>
            <p:cNvSpPr/>
            <p:nvPr/>
          </p:nvSpPr>
          <p:spPr>
            <a:xfrm>
              <a:off x="58971" y="2902928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이미지</a:t>
              </a:r>
              <a:r>
                <a:rPr lang="en-US" altLang="ko-KR">
                  <a:solidFill>
                    <a:schemeClr val="tx1"/>
                  </a:solidFill>
                </a:rPr>
                <a:t>1)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F3A55E-F3AF-4511-9143-313D9C3B9001}"/>
                </a:ext>
              </a:extLst>
            </p:cNvPr>
            <p:cNvSpPr txBox="1"/>
            <p:nvPr/>
          </p:nvSpPr>
          <p:spPr>
            <a:xfrm>
              <a:off x="2344971" y="3967895"/>
              <a:ext cx="234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0" rIns="0" rtlCol="0" anchor="t">
              <a:spAutoFit/>
            </a:bodyPr>
            <a:lstStyle/>
            <a:p>
              <a:pPr algn="ctr"/>
              <a:r>
                <a:rPr lang="en-US" altLang="ko-KR" sz="2800"/>
                <a:t>FEVER NOVA</a:t>
              </a:r>
              <a:endParaRPr lang="ko-KR" altLang="en-US" sz="280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D4D8FBB-2E87-4F27-B37E-269677DFF4C8}"/>
                </a:ext>
              </a:extLst>
            </p:cNvPr>
            <p:cNvSpPr/>
            <p:nvPr/>
          </p:nvSpPr>
          <p:spPr>
            <a:xfrm>
              <a:off x="2794971" y="4846928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게임플레이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051AB05-C0E2-4447-AA01-A953781A18EA}"/>
                </a:ext>
              </a:extLst>
            </p:cNvPr>
            <p:cNvSpPr/>
            <p:nvPr/>
          </p:nvSpPr>
          <p:spPr>
            <a:xfrm>
              <a:off x="2794971" y="5464152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환경설정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2BB0072-1E3A-4415-A541-AA69F2B57BA0}"/>
                </a:ext>
              </a:extLst>
            </p:cNvPr>
            <p:cNvSpPr/>
            <p:nvPr/>
          </p:nvSpPr>
          <p:spPr>
            <a:xfrm>
              <a:off x="2794971" y="6081376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게임종료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E40CA3-6F16-4C88-AB7C-20C9CFE3367C}"/>
                </a:ext>
              </a:extLst>
            </p:cNvPr>
            <p:cNvSpPr txBox="1"/>
            <p:nvPr/>
          </p:nvSpPr>
          <p:spPr>
            <a:xfrm>
              <a:off x="6574064" y="6527650"/>
              <a:ext cx="306174" cy="153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/>
                <a:t>ver.N</a:t>
              </a:r>
              <a:endParaRPr lang="ko-KR" altLang="en-US" sz="1000"/>
            </a:p>
          </p:txBody>
        </p:sp>
      </p:grp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E3034947-1EB7-498E-B722-4FEF80BDEDAA}"/>
              </a:ext>
            </a:extLst>
          </p:cNvPr>
          <p:cNvSpPr/>
          <p:nvPr/>
        </p:nvSpPr>
        <p:spPr>
          <a:xfrm>
            <a:off x="7088090" y="3787416"/>
            <a:ext cx="155448" cy="5324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73008527-D680-4A5B-85B7-76245EF07CDE}"/>
              </a:ext>
            </a:extLst>
          </p:cNvPr>
          <p:cNvSpPr/>
          <p:nvPr/>
        </p:nvSpPr>
        <p:spPr>
          <a:xfrm rot="5400000">
            <a:off x="3437248" y="3963325"/>
            <a:ext cx="155448" cy="14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00A7D623-A1DD-49BA-A6D3-ADBDA314ABBC}"/>
              </a:ext>
            </a:extLst>
          </p:cNvPr>
          <p:cNvSpPr/>
          <p:nvPr/>
        </p:nvSpPr>
        <p:spPr>
          <a:xfrm>
            <a:off x="7088090" y="3167683"/>
            <a:ext cx="155448" cy="5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A93ECB7E-C605-4273-A6A2-FBA35C34B643}"/>
              </a:ext>
            </a:extLst>
          </p:cNvPr>
          <p:cNvSpPr/>
          <p:nvPr/>
        </p:nvSpPr>
        <p:spPr>
          <a:xfrm>
            <a:off x="7088090" y="2558602"/>
            <a:ext cx="155448" cy="5293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8EDADA53-97FF-48BC-ADB3-D5DD62C7742A}"/>
              </a:ext>
            </a:extLst>
          </p:cNvPr>
          <p:cNvSpPr/>
          <p:nvPr/>
        </p:nvSpPr>
        <p:spPr>
          <a:xfrm>
            <a:off x="7271740" y="3087949"/>
            <a:ext cx="155448" cy="797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C662702E-B58E-4BB4-921C-89D0875DDF32}"/>
              </a:ext>
            </a:extLst>
          </p:cNvPr>
          <p:cNvSpPr/>
          <p:nvPr/>
        </p:nvSpPr>
        <p:spPr>
          <a:xfrm>
            <a:off x="7271740" y="3707683"/>
            <a:ext cx="155448" cy="797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EB7773F7-4749-446C-ABC6-E020053A8337}"/>
              </a:ext>
            </a:extLst>
          </p:cNvPr>
          <p:cNvSpPr/>
          <p:nvPr/>
        </p:nvSpPr>
        <p:spPr>
          <a:xfrm>
            <a:off x="7271740" y="4329949"/>
            <a:ext cx="155448" cy="16451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2D20B764-900C-4305-9F08-C432F93D45A0}"/>
              </a:ext>
            </a:extLst>
          </p:cNvPr>
          <p:cNvSpPr/>
          <p:nvPr/>
        </p:nvSpPr>
        <p:spPr>
          <a:xfrm rot="5400000">
            <a:off x="5525247" y="3546214"/>
            <a:ext cx="155448" cy="273599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E7B3EA17-1CB9-4B6B-8D50-1664DD566E6E}"/>
              </a:ext>
            </a:extLst>
          </p:cNvPr>
          <p:cNvSpPr/>
          <p:nvPr/>
        </p:nvSpPr>
        <p:spPr>
          <a:xfrm rot="5400000">
            <a:off x="1349247" y="3546214"/>
            <a:ext cx="155448" cy="273599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D11BD813-2D8F-4799-B491-35B31B79F0B4}"/>
              </a:ext>
            </a:extLst>
          </p:cNvPr>
          <p:cNvSpPr/>
          <p:nvPr/>
        </p:nvSpPr>
        <p:spPr>
          <a:xfrm>
            <a:off x="7271740" y="2211426"/>
            <a:ext cx="155448" cy="3446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73998386-B51D-492F-9D4A-02A08DA4BBFD}"/>
              </a:ext>
            </a:extLst>
          </p:cNvPr>
          <p:cNvSpPr/>
          <p:nvPr/>
        </p:nvSpPr>
        <p:spPr>
          <a:xfrm rot="16200000">
            <a:off x="3437248" y="306689"/>
            <a:ext cx="155448" cy="23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DD1D0693-3609-47B4-8B48-8E638BCCBD7E}"/>
              </a:ext>
            </a:extLst>
          </p:cNvPr>
          <p:cNvSpPr/>
          <p:nvPr/>
        </p:nvSpPr>
        <p:spPr>
          <a:xfrm>
            <a:off x="4830292" y="1671426"/>
            <a:ext cx="155448" cy="5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0866EB-D848-4CCA-A536-9400245E10EB}"/>
              </a:ext>
            </a:extLst>
          </p:cNvPr>
          <p:cNvCxnSpPr>
            <a:cxnSpLocks/>
            <a:stCxn id="31" idx="0"/>
          </p:cNvCxnSpPr>
          <p:nvPr/>
        </p:nvCxnSpPr>
        <p:spPr>
          <a:xfrm flipH="1">
            <a:off x="4234972" y="3087949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7D54561-E9B8-41CC-BAC8-E723BB4E5F2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34972" y="2556092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57C989-CC73-4B9B-939C-DC097412D47B}"/>
              </a:ext>
            </a:extLst>
          </p:cNvPr>
          <p:cNvCxnSpPr>
            <a:stCxn id="31" idx="2"/>
          </p:cNvCxnSpPr>
          <p:nvPr/>
        </p:nvCxnSpPr>
        <p:spPr>
          <a:xfrm flipH="1">
            <a:off x="4234972" y="3167682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13DDF8F-51F8-4C61-AB3E-0E20E9BBE2D5}"/>
              </a:ext>
            </a:extLst>
          </p:cNvPr>
          <p:cNvCxnSpPr>
            <a:stCxn id="32" idx="0"/>
          </p:cNvCxnSpPr>
          <p:nvPr/>
        </p:nvCxnSpPr>
        <p:spPr>
          <a:xfrm flipH="1">
            <a:off x="4234972" y="3707683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3D0C96-B5B3-4135-8733-FCC0CDD6C1FD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4234972" y="3784907"/>
            <a:ext cx="3036768" cy="250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BA1E613-56DE-4C89-9FD2-A58C7DCA61CF}"/>
              </a:ext>
            </a:extLst>
          </p:cNvPr>
          <p:cNvCxnSpPr/>
          <p:nvPr/>
        </p:nvCxnSpPr>
        <p:spPr>
          <a:xfrm flipH="1">
            <a:off x="4234972" y="4324907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5C55AAF-F89E-493F-98D3-5236B073428C}"/>
              </a:ext>
            </a:extLst>
          </p:cNvPr>
          <p:cNvCxnSpPr>
            <a:stCxn id="36" idx="2"/>
          </p:cNvCxnSpPr>
          <p:nvPr/>
        </p:nvCxnSpPr>
        <p:spPr>
          <a:xfrm flipH="1">
            <a:off x="6970970" y="4494459"/>
            <a:ext cx="30077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320DC24-0661-41E8-8B89-0E3B0329326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4684972" y="1668893"/>
            <a:ext cx="2558566" cy="253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083629A-E508-4EF3-82F3-8DDCE9178707}"/>
              </a:ext>
            </a:extLst>
          </p:cNvPr>
          <p:cNvCxnSpPr>
            <a:cxnSpLocks/>
            <a:stCxn id="39" idx="0"/>
          </p:cNvCxnSpPr>
          <p:nvPr/>
        </p:nvCxnSpPr>
        <p:spPr>
          <a:xfrm flipH="1">
            <a:off x="4684972" y="2211426"/>
            <a:ext cx="258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B4E1A19-5570-4871-A235-D739BA363B4D}"/>
              </a:ext>
            </a:extLst>
          </p:cNvPr>
          <p:cNvCxnSpPr>
            <a:stCxn id="37" idx="2"/>
          </p:cNvCxnSpPr>
          <p:nvPr/>
        </p:nvCxnSpPr>
        <p:spPr>
          <a:xfrm flipV="1">
            <a:off x="4234972" y="4329949"/>
            <a:ext cx="0" cy="5065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9B0931F-C543-4BCC-9EBB-4FFD429013A8}"/>
              </a:ext>
            </a:extLst>
          </p:cNvPr>
          <p:cNvCxnSpPr>
            <a:stCxn id="38" idx="0"/>
          </p:cNvCxnSpPr>
          <p:nvPr/>
        </p:nvCxnSpPr>
        <p:spPr>
          <a:xfrm flipV="1">
            <a:off x="2794970" y="4329949"/>
            <a:ext cx="0" cy="5065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5639029-C4DB-490A-982D-460D22344079}"/>
              </a:ext>
            </a:extLst>
          </p:cNvPr>
          <p:cNvCxnSpPr>
            <a:stCxn id="37" idx="0"/>
          </p:cNvCxnSpPr>
          <p:nvPr/>
        </p:nvCxnSpPr>
        <p:spPr>
          <a:xfrm flipV="1">
            <a:off x="6970970" y="4494459"/>
            <a:ext cx="0" cy="3420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B5086A1-DC31-4FAA-AE10-6154A232639B}"/>
              </a:ext>
            </a:extLst>
          </p:cNvPr>
          <p:cNvCxnSpPr/>
          <p:nvPr/>
        </p:nvCxnSpPr>
        <p:spPr>
          <a:xfrm flipV="1">
            <a:off x="58972" y="4494459"/>
            <a:ext cx="0" cy="3420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5AA27B9-D6A1-4A89-83DF-EA6DEBC81EB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684972" y="1554413"/>
            <a:ext cx="0" cy="1170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B7FCFA-3B93-43BA-983A-D3DED7A99E9B}"/>
              </a:ext>
            </a:extLst>
          </p:cNvPr>
          <p:cNvCxnSpPr>
            <a:stCxn id="43" idx="0"/>
          </p:cNvCxnSpPr>
          <p:nvPr/>
        </p:nvCxnSpPr>
        <p:spPr>
          <a:xfrm>
            <a:off x="2344972" y="1554413"/>
            <a:ext cx="0" cy="1170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오른쪽 중괄호 86">
            <a:extLst>
              <a:ext uri="{FF2B5EF4-FFF2-40B4-BE49-F238E27FC236}">
                <a16:creationId xmlns:a16="http://schemas.microsoft.com/office/drawing/2014/main" id="{EEDA3C3C-EA5C-4653-832C-DB7CC2876DF2}"/>
              </a:ext>
            </a:extLst>
          </p:cNvPr>
          <p:cNvSpPr/>
          <p:nvPr/>
        </p:nvSpPr>
        <p:spPr>
          <a:xfrm>
            <a:off x="7243538" y="606459"/>
            <a:ext cx="155448" cy="10624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EE7B11-EE51-4911-8FC8-059DF290BD62}"/>
              </a:ext>
            </a:extLst>
          </p:cNvPr>
          <p:cNvCxnSpPr>
            <a:stCxn id="87" idx="0"/>
          </p:cNvCxnSpPr>
          <p:nvPr/>
        </p:nvCxnSpPr>
        <p:spPr>
          <a:xfrm flipH="1" flipV="1">
            <a:off x="6970970" y="602376"/>
            <a:ext cx="272568" cy="408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오른쪽 중괄호 91">
            <a:extLst>
              <a:ext uri="{FF2B5EF4-FFF2-40B4-BE49-F238E27FC236}">
                <a16:creationId xmlns:a16="http://schemas.microsoft.com/office/drawing/2014/main" id="{82E90A6B-280D-4B91-8974-022129CAF5AD}"/>
              </a:ext>
            </a:extLst>
          </p:cNvPr>
          <p:cNvSpPr/>
          <p:nvPr/>
        </p:nvSpPr>
        <p:spPr>
          <a:xfrm rot="16200000">
            <a:off x="5750248" y="333688"/>
            <a:ext cx="155448" cy="22860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1F0B0-EF30-422F-A774-5CB2F019BC66}"/>
              </a:ext>
            </a:extLst>
          </p:cNvPr>
          <p:cNvSpPr txBox="1"/>
          <p:nvPr/>
        </p:nvSpPr>
        <p:spPr>
          <a:xfrm>
            <a:off x="7213555" y="271555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A3D8D3-F69C-4E0E-8EE4-383DC9833E6E}"/>
              </a:ext>
            </a:extLst>
          </p:cNvPr>
          <p:cNvSpPr txBox="1"/>
          <p:nvPr/>
        </p:nvSpPr>
        <p:spPr>
          <a:xfrm>
            <a:off x="7213555" y="332127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A5CA34-D7A2-4AD1-A114-9586BF6AA52D}"/>
              </a:ext>
            </a:extLst>
          </p:cNvPr>
          <p:cNvSpPr txBox="1"/>
          <p:nvPr/>
        </p:nvSpPr>
        <p:spPr>
          <a:xfrm>
            <a:off x="7213555" y="3945919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C6CE2B-A748-4178-8790-1AE86EE1A9E8}"/>
              </a:ext>
            </a:extLst>
          </p:cNvPr>
          <p:cNvSpPr txBox="1"/>
          <p:nvPr/>
        </p:nvSpPr>
        <p:spPr>
          <a:xfrm>
            <a:off x="3329541" y="4776493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BCC70C-CA52-449C-BC71-2EDFF32832C8}"/>
              </a:ext>
            </a:extLst>
          </p:cNvPr>
          <p:cNvSpPr txBox="1"/>
          <p:nvPr/>
        </p:nvSpPr>
        <p:spPr>
          <a:xfrm>
            <a:off x="5417540" y="5031950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EE5DED-7675-4522-8669-A2953B84390A}"/>
              </a:ext>
            </a:extLst>
          </p:cNvPr>
          <p:cNvSpPr txBox="1"/>
          <p:nvPr/>
        </p:nvSpPr>
        <p:spPr>
          <a:xfrm>
            <a:off x="1241540" y="5031950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830235-ACD6-45C9-BE3C-2F782F99E597}"/>
              </a:ext>
            </a:extLst>
          </p:cNvPr>
          <p:cNvSpPr txBox="1"/>
          <p:nvPr/>
        </p:nvSpPr>
        <p:spPr>
          <a:xfrm>
            <a:off x="7427188" y="430053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ABD2C4-4060-4E3F-BDC5-0D1182615C46}"/>
              </a:ext>
            </a:extLst>
          </p:cNvPr>
          <p:cNvSpPr txBox="1"/>
          <p:nvPr/>
        </p:nvSpPr>
        <p:spPr>
          <a:xfrm>
            <a:off x="7427188" y="3639827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F8088B-B2D3-47CD-9A57-B6AF76BDDB1B}"/>
              </a:ext>
            </a:extLst>
          </p:cNvPr>
          <p:cNvSpPr txBox="1"/>
          <p:nvPr/>
        </p:nvSpPr>
        <p:spPr>
          <a:xfrm>
            <a:off x="7427188" y="3015186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232BF3-279C-40EB-8C5F-C8F38B63154C}"/>
              </a:ext>
            </a:extLst>
          </p:cNvPr>
          <p:cNvSpPr txBox="1"/>
          <p:nvPr/>
        </p:nvSpPr>
        <p:spPr>
          <a:xfrm>
            <a:off x="7427188" y="2270291"/>
            <a:ext cx="27147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340EB9-C5DC-4427-9A1F-8A00ABD4742E}"/>
              </a:ext>
            </a:extLst>
          </p:cNvPr>
          <p:cNvSpPr txBox="1"/>
          <p:nvPr/>
        </p:nvSpPr>
        <p:spPr>
          <a:xfrm>
            <a:off x="4985740" y="183652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D02313-0CD3-4FD1-A8C3-4E961F7EC9CF}"/>
              </a:ext>
            </a:extLst>
          </p:cNvPr>
          <p:cNvSpPr txBox="1"/>
          <p:nvPr/>
        </p:nvSpPr>
        <p:spPr>
          <a:xfrm>
            <a:off x="3329541" y="1168076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650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84575E-9439-47BA-844C-6AB04582943D}"/>
              </a:ext>
            </a:extLst>
          </p:cNvPr>
          <p:cNvSpPr txBox="1"/>
          <p:nvPr/>
        </p:nvSpPr>
        <p:spPr>
          <a:xfrm>
            <a:off x="5642541" y="1168076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635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8EC7050-662B-4D7E-B42E-85D30386280B}"/>
              </a:ext>
            </a:extLst>
          </p:cNvPr>
          <p:cNvSpPr txBox="1"/>
          <p:nvPr/>
        </p:nvSpPr>
        <p:spPr>
          <a:xfrm>
            <a:off x="7427188" y="1029954"/>
            <a:ext cx="381788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텍스트 개체 틀 3">
            <a:extLst>
              <a:ext uri="{FF2B5EF4-FFF2-40B4-BE49-F238E27FC236}">
                <a16:creationId xmlns:a16="http://schemas.microsoft.com/office/drawing/2014/main" id="{F64CB723-A578-4137-8A24-CC5793FE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5142392"/>
            <a:ext cx="12043985" cy="1551421"/>
          </a:xfrm>
        </p:spPr>
        <p:txBody>
          <a:bodyPr>
            <a:normAutofit/>
          </a:bodyPr>
          <a:lstStyle/>
          <a:p>
            <a:r>
              <a:rPr lang="ko-KR" altLang="en-US"/>
              <a:t>게임 제목과 버튼은 항상 중앙에 세로로 정렬된다</a:t>
            </a:r>
            <a:r>
              <a:rPr lang="en-US" altLang="ko-KR"/>
              <a:t>.</a:t>
            </a:r>
          </a:p>
          <a:p>
            <a:r>
              <a:rPr lang="ko-KR" altLang="en-US"/>
              <a:t>화면 우측 하단에 해당 게임의 버전의 텍스트를 배치한다</a:t>
            </a:r>
            <a:r>
              <a:rPr lang="en-US" altLang="ko-KR"/>
              <a:t>. (</a:t>
            </a:r>
            <a:r>
              <a:rPr lang="ko-KR" altLang="en-US"/>
              <a:t>임의대로 대충 배치하여도 된다</a:t>
            </a:r>
            <a:r>
              <a:rPr lang="en-US" altLang="ko-KR"/>
              <a:t>.)</a:t>
            </a:r>
          </a:p>
          <a:p>
            <a:r>
              <a:rPr lang="ko-KR" altLang="en-US"/>
              <a:t>모든 텍스트는 정중앙에 정렬한다</a:t>
            </a:r>
            <a:r>
              <a:rPr lang="en-US" altLang="ko-KR"/>
              <a:t>.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547725-2DDD-4F87-B587-979805CE54E6}"/>
              </a:ext>
            </a:extLst>
          </p:cNvPr>
          <p:cNvGrpSpPr/>
          <p:nvPr/>
        </p:nvGrpSpPr>
        <p:grpSpPr>
          <a:xfrm>
            <a:off x="-25542" y="514583"/>
            <a:ext cx="7083716" cy="4067887"/>
            <a:chOff x="-25542" y="514583"/>
            <a:chExt cx="7083716" cy="4067887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65B67C5-4355-42C0-815F-68C9D99A93CD}"/>
                </a:ext>
              </a:extLst>
            </p:cNvPr>
            <p:cNvGrpSpPr/>
            <p:nvPr/>
          </p:nvGrpSpPr>
          <p:grpSpPr>
            <a:xfrm>
              <a:off x="3391819" y="2427306"/>
              <a:ext cx="246306" cy="246306"/>
              <a:chOff x="5538212" y="2328672"/>
              <a:chExt cx="1281998" cy="1281998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526F035-5793-4C34-9239-895FB1027653}"/>
                  </a:ext>
                </a:extLst>
              </p:cNvPr>
              <p:cNvSpPr/>
              <p:nvPr/>
            </p:nvSpPr>
            <p:spPr>
              <a:xfrm>
                <a:off x="6414581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F5787222-1745-4FAE-99F4-69C786235988}"/>
                  </a:ext>
                </a:extLst>
              </p:cNvPr>
              <p:cNvSpPr/>
              <p:nvPr/>
            </p:nvSpPr>
            <p:spPr>
              <a:xfrm>
                <a:off x="5741026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0763352-190D-4F88-9E78-8614DB16A8C9}"/>
                  </a:ext>
                </a:extLst>
              </p:cNvPr>
              <p:cNvSpPr/>
              <p:nvPr/>
            </p:nvSpPr>
            <p:spPr>
              <a:xfrm>
                <a:off x="553821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6E198AF-826D-441B-BB37-2408DE5374A3}"/>
                  </a:ext>
                </a:extLst>
              </p:cNvPr>
              <p:cNvSpPr/>
              <p:nvPr/>
            </p:nvSpPr>
            <p:spPr>
              <a:xfrm rot="5400000">
                <a:off x="5976396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13B6FFA-1F4B-46F3-853A-B562228C03D5}"/>
                  </a:ext>
                </a:extLst>
              </p:cNvPr>
              <p:cNvSpPr/>
              <p:nvPr/>
            </p:nvSpPr>
            <p:spPr>
              <a:xfrm rot="5400000">
                <a:off x="5976396" y="337405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2A7A7D3-F155-444B-AFA0-14733C56EDE7}"/>
                </a:ext>
              </a:extLst>
            </p:cNvPr>
            <p:cNvGrpSpPr/>
            <p:nvPr/>
          </p:nvGrpSpPr>
          <p:grpSpPr>
            <a:xfrm>
              <a:off x="6850832" y="4375128"/>
              <a:ext cx="207342" cy="207342"/>
              <a:chOff x="8238740" y="2328672"/>
              <a:chExt cx="1079183" cy="1079183"/>
            </a:xfrm>
          </p:grpSpPr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B34A8606-5E39-4708-8E63-671DED7A4CB2}"/>
                  </a:ext>
                </a:extLst>
              </p:cNvPr>
              <p:cNvSpPr/>
              <p:nvPr/>
            </p:nvSpPr>
            <p:spPr>
              <a:xfrm>
                <a:off x="8441554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933A5607-3FDC-43AC-95F3-2445CDC3B154}"/>
                  </a:ext>
                </a:extLst>
              </p:cNvPr>
              <p:cNvSpPr/>
              <p:nvPr/>
            </p:nvSpPr>
            <p:spPr>
              <a:xfrm>
                <a:off x="8238740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08A5331-0406-44AB-BC1D-60180424A679}"/>
                  </a:ext>
                </a:extLst>
              </p:cNvPr>
              <p:cNvSpPr/>
              <p:nvPr/>
            </p:nvSpPr>
            <p:spPr>
              <a:xfrm rot="5400000">
                <a:off x="8676924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4FC69F7-C0B0-406D-83FD-2277935A75A7}"/>
                </a:ext>
              </a:extLst>
            </p:cNvPr>
            <p:cNvGrpSpPr/>
            <p:nvPr/>
          </p:nvGrpSpPr>
          <p:grpSpPr>
            <a:xfrm rot="16200000">
              <a:off x="6827940" y="2428279"/>
              <a:ext cx="246306" cy="207340"/>
              <a:chOff x="3243313" y="2328672"/>
              <a:chExt cx="1281998" cy="1079183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7DC8063-BF06-4801-B8E5-F1C26377DA27}"/>
                  </a:ext>
                </a:extLst>
              </p:cNvPr>
              <p:cNvSpPr/>
              <p:nvPr/>
            </p:nvSpPr>
            <p:spPr>
              <a:xfrm>
                <a:off x="411968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B36AB46F-9109-430A-B687-492BA86ADB3C}"/>
                  </a:ext>
                </a:extLst>
              </p:cNvPr>
              <p:cNvSpPr/>
              <p:nvPr/>
            </p:nvSpPr>
            <p:spPr>
              <a:xfrm>
                <a:off x="3446127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A35F91F6-FC69-4BDD-A061-CC42A9879514}"/>
                  </a:ext>
                </a:extLst>
              </p:cNvPr>
              <p:cNvSpPr/>
              <p:nvPr/>
            </p:nvSpPr>
            <p:spPr>
              <a:xfrm>
                <a:off x="3243313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C71A7CC6-61D3-43AD-AFFC-9D3E4262A003}"/>
                  </a:ext>
                </a:extLst>
              </p:cNvPr>
              <p:cNvSpPr/>
              <p:nvPr/>
            </p:nvSpPr>
            <p:spPr>
              <a:xfrm rot="5400000">
                <a:off x="3681497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1E129AD-A3B1-4558-ABAE-F3893924750B}"/>
                </a:ext>
              </a:extLst>
            </p:cNvPr>
            <p:cNvGrpSpPr/>
            <p:nvPr/>
          </p:nvGrpSpPr>
          <p:grpSpPr>
            <a:xfrm rot="16200000">
              <a:off x="6841354" y="514583"/>
              <a:ext cx="207342" cy="207342"/>
              <a:chOff x="8238740" y="2328672"/>
              <a:chExt cx="1079183" cy="1079183"/>
            </a:xfrm>
          </p:grpSpPr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32637337-F159-4E53-97D2-79C0174F56C2}"/>
                  </a:ext>
                </a:extLst>
              </p:cNvPr>
              <p:cNvSpPr/>
              <p:nvPr/>
            </p:nvSpPr>
            <p:spPr>
              <a:xfrm>
                <a:off x="8441554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D393F844-5589-4BF2-AD7F-9CE7A034A7B9}"/>
                  </a:ext>
                </a:extLst>
              </p:cNvPr>
              <p:cNvSpPr/>
              <p:nvPr/>
            </p:nvSpPr>
            <p:spPr>
              <a:xfrm>
                <a:off x="8238740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26FCE8D1-1A3A-44FF-884F-C24430B97D7D}"/>
                  </a:ext>
                </a:extLst>
              </p:cNvPr>
              <p:cNvSpPr/>
              <p:nvPr/>
            </p:nvSpPr>
            <p:spPr>
              <a:xfrm rot="5400000">
                <a:off x="8676924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6F53A2EA-2CF3-4062-9E03-1500873CCAF6}"/>
                </a:ext>
              </a:extLst>
            </p:cNvPr>
            <p:cNvGrpSpPr/>
            <p:nvPr/>
          </p:nvGrpSpPr>
          <p:grpSpPr>
            <a:xfrm rot="10800000">
              <a:off x="-24809" y="524108"/>
              <a:ext cx="207342" cy="207342"/>
              <a:chOff x="8238740" y="2328672"/>
              <a:chExt cx="1079183" cy="1079183"/>
            </a:xfrm>
          </p:grpSpPr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28AEFC1B-CB1F-4C8F-9EDF-7746DCC1C519}"/>
                  </a:ext>
                </a:extLst>
              </p:cNvPr>
              <p:cNvSpPr/>
              <p:nvPr/>
            </p:nvSpPr>
            <p:spPr>
              <a:xfrm>
                <a:off x="8441554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6B63CBF-7B24-41B8-9790-05AD5A017654}"/>
                  </a:ext>
                </a:extLst>
              </p:cNvPr>
              <p:cNvSpPr/>
              <p:nvPr/>
            </p:nvSpPr>
            <p:spPr>
              <a:xfrm>
                <a:off x="8238740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7BDCCFB1-78BA-4833-85B2-94EC3DE54274}"/>
                  </a:ext>
                </a:extLst>
              </p:cNvPr>
              <p:cNvSpPr/>
              <p:nvPr/>
            </p:nvSpPr>
            <p:spPr>
              <a:xfrm rot="5400000">
                <a:off x="8676924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24B1F101-07E5-414F-86C6-4DCF8599C440}"/>
                </a:ext>
              </a:extLst>
            </p:cNvPr>
            <p:cNvGrpSpPr/>
            <p:nvPr/>
          </p:nvGrpSpPr>
          <p:grpSpPr>
            <a:xfrm rot="5400000">
              <a:off x="-24809" y="4371263"/>
              <a:ext cx="207342" cy="207342"/>
              <a:chOff x="8238740" y="2328672"/>
              <a:chExt cx="1079183" cy="1079183"/>
            </a:xfrm>
          </p:grpSpPr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3CFAD3E6-1EE6-405B-B922-0E4901B4A04E}"/>
                  </a:ext>
                </a:extLst>
              </p:cNvPr>
              <p:cNvSpPr/>
              <p:nvPr/>
            </p:nvSpPr>
            <p:spPr>
              <a:xfrm>
                <a:off x="8441554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90B6C3B-2A67-4D97-B94B-7DA16B4904EA}"/>
                  </a:ext>
                </a:extLst>
              </p:cNvPr>
              <p:cNvSpPr/>
              <p:nvPr/>
            </p:nvSpPr>
            <p:spPr>
              <a:xfrm>
                <a:off x="8238740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BD75C464-5E53-49F2-B76F-6F46C3619435}"/>
                  </a:ext>
                </a:extLst>
              </p:cNvPr>
              <p:cNvSpPr/>
              <p:nvPr/>
            </p:nvSpPr>
            <p:spPr>
              <a:xfrm rot="5400000">
                <a:off x="8676924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79632976-6FB0-455D-A053-57572D6B4078}"/>
                </a:ext>
              </a:extLst>
            </p:cNvPr>
            <p:cNvGrpSpPr/>
            <p:nvPr/>
          </p:nvGrpSpPr>
          <p:grpSpPr>
            <a:xfrm rot="5400000">
              <a:off x="-45025" y="2428279"/>
              <a:ext cx="246306" cy="207340"/>
              <a:chOff x="3243313" y="2328672"/>
              <a:chExt cx="1281998" cy="1079183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3E592243-8523-4AF5-AD76-C48887F5C3A0}"/>
                  </a:ext>
                </a:extLst>
              </p:cNvPr>
              <p:cNvSpPr/>
              <p:nvPr/>
            </p:nvSpPr>
            <p:spPr>
              <a:xfrm>
                <a:off x="411968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80BA71E9-0103-45B1-B912-F3B8389AAB23}"/>
                  </a:ext>
                </a:extLst>
              </p:cNvPr>
              <p:cNvSpPr/>
              <p:nvPr/>
            </p:nvSpPr>
            <p:spPr>
              <a:xfrm>
                <a:off x="3446127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CACDE47-2012-49BB-BBCD-F98F59416E83}"/>
                  </a:ext>
                </a:extLst>
              </p:cNvPr>
              <p:cNvSpPr/>
              <p:nvPr/>
            </p:nvSpPr>
            <p:spPr>
              <a:xfrm>
                <a:off x="3243313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17A4AAF6-2926-4CA3-BD03-545079D48B5B}"/>
                  </a:ext>
                </a:extLst>
              </p:cNvPr>
              <p:cNvSpPr/>
              <p:nvPr/>
            </p:nvSpPr>
            <p:spPr>
              <a:xfrm rot="5400000">
                <a:off x="3681497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72C0EDA-1A7C-49D3-9E62-F0FC1319B306}"/>
                </a:ext>
              </a:extLst>
            </p:cNvPr>
            <p:cNvGrpSpPr/>
            <p:nvPr/>
          </p:nvGrpSpPr>
          <p:grpSpPr>
            <a:xfrm rot="10800000">
              <a:off x="3385324" y="524824"/>
              <a:ext cx="246306" cy="207340"/>
              <a:chOff x="3243313" y="2328672"/>
              <a:chExt cx="1281998" cy="1079183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3D64208-19F6-4926-84F1-D0A1E43F2F3F}"/>
                  </a:ext>
                </a:extLst>
              </p:cNvPr>
              <p:cNvSpPr/>
              <p:nvPr/>
            </p:nvSpPr>
            <p:spPr>
              <a:xfrm>
                <a:off x="411968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62588CC2-8354-41CF-AAC0-6E39FE31CAB4}"/>
                  </a:ext>
                </a:extLst>
              </p:cNvPr>
              <p:cNvSpPr/>
              <p:nvPr/>
            </p:nvSpPr>
            <p:spPr>
              <a:xfrm>
                <a:off x="3446127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BF21664-B159-4A27-9179-7A3548813C66}"/>
                  </a:ext>
                </a:extLst>
              </p:cNvPr>
              <p:cNvSpPr/>
              <p:nvPr/>
            </p:nvSpPr>
            <p:spPr>
              <a:xfrm>
                <a:off x="3243313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9E439A6E-0E99-4794-80EB-2200481E9D96}"/>
                  </a:ext>
                </a:extLst>
              </p:cNvPr>
              <p:cNvSpPr/>
              <p:nvPr/>
            </p:nvSpPr>
            <p:spPr>
              <a:xfrm rot="5400000">
                <a:off x="3681497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44578BA-10A6-49BE-AD5D-0CA14B999D5D}"/>
                </a:ext>
              </a:extLst>
            </p:cNvPr>
            <p:cNvGrpSpPr/>
            <p:nvPr/>
          </p:nvGrpSpPr>
          <p:grpSpPr>
            <a:xfrm>
              <a:off x="3385324" y="4373840"/>
              <a:ext cx="246306" cy="207340"/>
              <a:chOff x="3243313" y="2328672"/>
              <a:chExt cx="1281998" cy="1079183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27891FB6-4EC7-49F3-915F-04DF7938A133}"/>
                  </a:ext>
                </a:extLst>
              </p:cNvPr>
              <p:cNvSpPr/>
              <p:nvPr/>
            </p:nvSpPr>
            <p:spPr>
              <a:xfrm>
                <a:off x="411968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3313E206-D5EF-47A8-A0B9-250B720C1822}"/>
                  </a:ext>
                </a:extLst>
              </p:cNvPr>
              <p:cNvSpPr/>
              <p:nvPr/>
            </p:nvSpPr>
            <p:spPr>
              <a:xfrm>
                <a:off x="3446127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42E58D-0B13-4350-8997-777C9F2E59C8}"/>
                  </a:ext>
                </a:extLst>
              </p:cNvPr>
              <p:cNvSpPr/>
              <p:nvPr/>
            </p:nvSpPr>
            <p:spPr>
              <a:xfrm>
                <a:off x="3243313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A5A3E33-68E9-4F00-8F35-0D87F9794820}"/>
                  </a:ext>
                </a:extLst>
              </p:cNvPr>
              <p:cNvSpPr/>
              <p:nvPr/>
            </p:nvSpPr>
            <p:spPr>
              <a:xfrm rot="5400000">
                <a:off x="3681497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395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게임플레이 선택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50C5C3-EBB6-465C-AC89-6ABB8365FD5A}"/>
              </a:ext>
            </a:extLst>
          </p:cNvPr>
          <p:cNvSpPr/>
          <p:nvPr/>
        </p:nvSpPr>
        <p:spPr>
          <a:xfrm>
            <a:off x="58971" y="2902928"/>
            <a:ext cx="6912000" cy="38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1E96C0-A2DC-4B8F-B96A-B01041CC1CBF}"/>
              </a:ext>
            </a:extLst>
          </p:cNvPr>
          <p:cNvSpPr/>
          <p:nvPr/>
        </p:nvSpPr>
        <p:spPr>
          <a:xfrm>
            <a:off x="260217" y="3176788"/>
            <a:ext cx="3132000" cy="31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(</a:t>
            </a:r>
            <a:r>
              <a:rPr lang="ko-KR" altLang="en-US"/>
              <a:t>이미지</a:t>
            </a:r>
            <a:r>
              <a:rPr lang="en-US" altLang="ko-KR"/>
              <a:t>2)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113282-BEAE-4845-854F-FE9DFF243324}"/>
              </a:ext>
            </a:extLst>
          </p:cNvPr>
          <p:cNvSpPr/>
          <p:nvPr/>
        </p:nvSpPr>
        <p:spPr>
          <a:xfrm>
            <a:off x="3637724" y="3176788"/>
            <a:ext cx="3132000" cy="31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(</a:t>
            </a:r>
            <a:r>
              <a:rPr lang="ko-KR" altLang="en-US"/>
              <a:t>이미지</a:t>
            </a:r>
            <a:r>
              <a:rPr lang="en-US" altLang="ko-KR"/>
              <a:t>3)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693649-8976-47D3-AED2-4A99DBDC16E7}"/>
              </a:ext>
            </a:extLst>
          </p:cNvPr>
          <p:cNvSpPr txBox="1"/>
          <p:nvPr/>
        </p:nvSpPr>
        <p:spPr>
          <a:xfrm>
            <a:off x="1156803" y="4558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싱글플레이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7A28F0-E4CC-4B53-9F31-74259A983ACA}"/>
              </a:ext>
            </a:extLst>
          </p:cNvPr>
          <p:cNvSpPr txBox="1"/>
          <p:nvPr/>
        </p:nvSpPr>
        <p:spPr>
          <a:xfrm>
            <a:off x="4534310" y="4558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멀티플레이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65C96B-F67B-4E99-8932-8D9301F949E1}"/>
              </a:ext>
            </a:extLst>
          </p:cNvPr>
          <p:cNvSpPr/>
          <p:nvPr/>
        </p:nvSpPr>
        <p:spPr>
          <a:xfrm>
            <a:off x="5922891" y="6412454"/>
            <a:ext cx="990756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뒤로가기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0892156-02D3-41B8-8859-585E05CDE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게임플레이 선택 화면에는 </a:t>
            </a:r>
            <a:r>
              <a:rPr lang="en-US" altLang="ko-KR"/>
              <a:t>3</a:t>
            </a:r>
            <a:r>
              <a:rPr lang="ko-KR" altLang="en-US"/>
              <a:t>개의 버튼이 있다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싱글플레이</a:t>
            </a:r>
            <a:r>
              <a:rPr lang="en-US" altLang="ko-KR"/>
              <a:t>’ </a:t>
            </a:r>
            <a:r>
              <a:rPr lang="ko-KR" altLang="en-US"/>
              <a:t>버튼을 클릭하면 게임의 레벨을 싱글로 진행하게 된다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멀티플레이</a:t>
            </a:r>
            <a:r>
              <a:rPr lang="en-US" altLang="ko-KR"/>
              <a:t>‘ </a:t>
            </a:r>
            <a:r>
              <a:rPr lang="ko-KR" altLang="en-US"/>
              <a:t>버튼을 클릭하면 게임의 레벨을 멀티로 진행하고 서버에 들어가게 된다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뒤로가기</a:t>
            </a:r>
            <a:r>
              <a:rPr lang="en-US" altLang="ko-KR"/>
              <a:t>‘ </a:t>
            </a:r>
            <a:r>
              <a:rPr lang="ko-KR" altLang="en-US"/>
              <a:t>버튼을 클릭하면 </a:t>
            </a:r>
            <a:r>
              <a:rPr lang="en-US" altLang="ko-KR"/>
              <a:t>‘</a:t>
            </a:r>
            <a:r>
              <a:rPr lang="ko-KR" altLang="en-US"/>
              <a:t>메인화면</a:t>
            </a:r>
            <a:r>
              <a:rPr lang="en-US" altLang="ko-KR"/>
              <a:t>’</a:t>
            </a:r>
            <a:r>
              <a:rPr lang="ko-KR" altLang="en-US"/>
              <a:t>으로 이동한다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C5A53D-F56D-48E5-80E4-5357D14A2FB3}"/>
              </a:ext>
            </a:extLst>
          </p:cNvPr>
          <p:cNvGrpSpPr/>
          <p:nvPr/>
        </p:nvGrpSpPr>
        <p:grpSpPr>
          <a:xfrm>
            <a:off x="7748609" y="4140634"/>
            <a:ext cx="3944623" cy="2183348"/>
            <a:chOff x="58971" y="2902928"/>
            <a:chExt cx="7024392" cy="3888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20F44D-B06D-48BE-9632-6BB5BEEF1CDD}"/>
                </a:ext>
              </a:extLst>
            </p:cNvPr>
            <p:cNvSpPr/>
            <p:nvPr/>
          </p:nvSpPr>
          <p:spPr>
            <a:xfrm>
              <a:off x="58971" y="2902928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ko-KR" altLang="en-US" sz="900">
                  <a:solidFill>
                    <a:schemeClr val="tx1"/>
                  </a:solidFill>
                </a:rPr>
                <a:t>이미지</a:t>
              </a:r>
              <a:r>
                <a:rPr lang="en-US" altLang="ko-KR" sz="900">
                  <a:solidFill>
                    <a:schemeClr val="tx1"/>
                  </a:solidFill>
                </a:rPr>
                <a:t>1)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22200E-6B61-4315-A576-962B5E35E580}"/>
                </a:ext>
              </a:extLst>
            </p:cNvPr>
            <p:cNvSpPr txBox="1"/>
            <p:nvPr/>
          </p:nvSpPr>
          <p:spPr>
            <a:xfrm>
              <a:off x="2318625" y="3945975"/>
              <a:ext cx="2392685" cy="5480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/>
                <a:t>FEVER NOVA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4177FBB-2C1B-47B3-85F2-270EF9EF24BE}"/>
                </a:ext>
              </a:extLst>
            </p:cNvPr>
            <p:cNvSpPr/>
            <p:nvPr/>
          </p:nvSpPr>
          <p:spPr>
            <a:xfrm>
              <a:off x="2794971" y="4846928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bg1"/>
                  </a:solidFill>
                </a:rPr>
                <a:t>게임플레이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8BA2BA-0618-48DE-942C-254708EB2AB4}"/>
                </a:ext>
              </a:extLst>
            </p:cNvPr>
            <p:cNvSpPr/>
            <p:nvPr/>
          </p:nvSpPr>
          <p:spPr>
            <a:xfrm>
              <a:off x="2794971" y="5464152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bg1"/>
                  </a:solidFill>
                </a:rPr>
                <a:t>환경설정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F171A4-867E-47BD-82C4-A99800F346D1}"/>
                </a:ext>
              </a:extLst>
            </p:cNvPr>
            <p:cNvSpPr/>
            <p:nvPr/>
          </p:nvSpPr>
          <p:spPr>
            <a:xfrm>
              <a:off x="2794971" y="6081376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bg1"/>
                  </a:solidFill>
                </a:rPr>
                <a:t>게임종료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FB3932-D90F-4504-ABBD-CEA49F56FC35}"/>
                </a:ext>
              </a:extLst>
            </p:cNvPr>
            <p:cNvSpPr txBox="1"/>
            <p:nvPr/>
          </p:nvSpPr>
          <p:spPr>
            <a:xfrm>
              <a:off x="6483335" y="6481485"/>
              <a:ext cx="600028" cy="301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/>
                <a:t>ver.N</a:t>
              </a:r>
              <a:endParaRPr lang="ko-KR" altLang="en-US" sz="5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D7D46D3-4BD3-43DD-B71B-88F866E90971}"/>
              </a:ext>
            </a:extLst>
          </p:cNvPr>
          <p:cNvGrpSpPr/>
          <p:nvPr/>
        </p:nvGrpSpPr>
        <p:grpSpPr>
          <a:xfrm>
            <a:off x="7748607" y="1466370"/>
            <a:ext cx="3881509" cy="2183349"/>
            <a:chOff x="2640000" y="1485000"/>
            <a:chExt cx="6912000" cy="388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0936-B3AD-498C-AB19-E6328829A923}"/>
                </a:ext>
              </a:extLst>
            </p:cNvPr>
            <p:cNvSpPr/>
            <p:nvPr/>
          </p:nvSpPr>
          <p:spPr>
            <a:xfrm>
              <a:off x="2640000" y="1485000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C06D1C3-D120-44EC-BD81-F4784CB57E6F}"/>
                </a:ext>
              </a:extLst>
            </p:cNvPr>
            <p:cNvSpPr/>
            <p:nvPr/>
          </p:nvSpPr>
          <p:spPr>
            <a:xfrm>
              <a:off x="2841246" y="1758860"/>
              <a:ext cx="2116834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800"/>
                <a:t>(</a:t>
              </a:r>
              <a:r>
                <a:rPr lang="ko-KR" altLang="en-US" sz="800"/>
                <a:t>이미지</a:t>
              </a:r>
              <a:r>
                <a:rPr lang="en-US" altLang="ko-KR" sz="800"/>
                <a:t>4)</a:t>
              </a:r>
              <a:endParaRPr lang="ko-KR" altLang="en-US" sz="80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61CCC2-4A0D-4EE4-AF75-0C7EC7DAE7BB}"/>
                </a:ext>
              </a:extLst>
            </p:cNvPr>
            <p:cNvSpPr/>
            <p:nvPr/>
          </p:nvSpPr>
          <p:spPr>
            <a:xfrm>
              <a:off x="7233919" y="1758860"/>
              <a:ext cx="2116834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800"/>
                <a:t>(</a:t>
              </a:r>
              <a:r>
                <a:rPr lang="ko-KR" altLang="en-US" sz="800"/>
                <a:t>이미지</a:t>
              </a:r>
              <a:r>
                <a:rPr lang="en-US" altLang="ko-KR" sz="800"/>
                <a:t>6)</a:t>
              </a:r>
              <a:endParaRPr lang="ko-KR" altLang="en-US" sz="8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2072AA-F5BA-4F1C-8A5C-19258CA1B56B}"/>
                </a:ext>
              </a:extLst>
            </p:cNvPr>
            <p:cNvSpPr/>
            <p:nvPr/>
          </p:nvSpPr>
          <p:spPr>
            <a:xfrm>
              <a:off x="5037581" y="1758860"/>
              <a:ext cx="2116834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800"/>
                <a:t>(</a:t>
              </a:r>
              <a:r>
                <a:rPr lang="ko-KR" altLang="en-US" sz="800"/>
                <a:t>이미지</a:t>
              </a:r>
              <a:r>
                <a:rPr lang="en-US" altLang="ko-KR" sz="800"/>
                <a:t>5)</a:t>
              </a:r>
              <a:endParaRPr lang="ko-KR" altLang="en-US" sz="8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1751E9-A48C-4000-A836-A84B3B0F85DE}"/>
                </a:ext>
              </a:extLst>
            </p:cNvPr>
            <p:cNvSpPr txBox="1"/>
            <p:nvPr/>
          </p:nvSpPr>
          <p:spPr>
            <a:xfrm>
              <a:off x="3292788" y="3140193"/>
              <a:ext cx="1213754" cy="38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/>
                <a:t>스테이지 </a:t>
              </a:r>
              <a:r>
                <a:rPr lang="en-US" altLang="ko-KR" sz="800"/>
                <a:t>1</a:t>
              </a:r>
              <a:endParaRPr lang="ko-KR" alt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FC7BFC-25EF-4F89-9B6B-B67290CC5192}"/>
                </a:ext>
              </a:extLst>
            </p:cNvPr>
            <p:cNvSpPr txBox="1"/>
            <p:nvPr/>
          </p:nvSpPr>
          <p:spPr>
            <a:xfrm>
              <a:off x="5489121" y="3140193"/>
              <a:ext cx="1213754" cy="38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/>
                <a:t>스테이지 </a:t>
              </a:r>
              <a:r>
                <a:rPr lang="en-US" altLang="ko-KR" sz="800"/>
                <a:t>2</a:t>
              </a:r>
              <a:endParaRPr lang="ko-KR" altLang="en-US" sz="8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AB4E4A-C4FD-4EF5-84DE-480F57FE7989}"/>
                </a:ext>
              </a:extLst>
            </p:cNvPr>
            <p:cNvSpPr txBox="1"/>
            <p:nvPr/>
          </p:nvSpPr>
          <p:spPr>
            <a:xfrm>
              <a:off x="7685458" y="3140193"/>
              <a:ext cx="1213754" cy="38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/>
                <a:t>스테이지 </a:t>
              </a:r>
              <a:r>
                <a:rPr lang="en-US" altLang="ko-KR" sz="800"/>
                <a:t>3</a:t>
              </a:r>
              <a:endParaRPr lang="ko-KR" altLang="en-US" sz="8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3CF0DA-88CD-4B4B-83B2-000747BB00BD}"/>
                </a:ext>
              </a:extLst>
            </p:cNvPr>
            <p:cNvSpPr/>
            <p:nvPr/>
          </p:nvSpPr>
          <p:spPr>
            <a:xfrm>
              <a:off x="8503920" y="4994526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/>
                <a:t>뒤로가기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F32BC3-A83C-448B-B6AB-EBF5B7312001}"/>
              </a:ext>
            </a:extLst>
          </p:cNvPr>
          <p:cNvCxnSpPr>
            <a:cxnSpLocks/>
            <a:stCxn id="49" idx="0"/>
            <a:endCxn id="14" idx="1"/>
          </p:cNvCxnSpPr>
          <p:nvPr/>
        </p:nvCxnSpPr>
        <p:spPr>
          <a:xfrm flipV="1">
            <a:off x="6418269" y="5232308"/>
            <a:ext cx="1330340" cy="1180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FB9E91A-C8EB-4B04-A4CB-F15219AC7EFA}"/>
              </a:ext>
            </a:extLst>
          </p:cNvPr>
          <p:cNvCxnSpPr>
            <a:cxnSpLocks/>
            <a:stCxn id="45" idx="0"/>
            <a:endCxn id="22" idx="1"/>
          </p:cNvCxnSpPr>
          <p:nvPr/>
        </p:nvCxnSpPr>
        <p:spPr>
          <a:xfrm flipV="1">
            <a:off x="1826217" y="2558045"/>
            <a:ext cx="5922390" cy="618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9292A31-111F-4304-8AA8-2B2792A08513}"/>
              </a:ext>
            </a:extLst>
          </p:cNvPr>
          <p:cNvCxnSpPr>
            <a:cxnSpLocks/>
            <a:stCxn id="46" idx="0"/>
            <a:endCxn id="22" idx="1"/>
          </p:cNvCxnSpPr>
          <p:nvPr/>
        </p:nvCxnSpPr>
        <p:spPr>
          <a:xfrm flipV="1">
            <a:off x="5203724" y="2558045"/>
            <a:ext cx="2544883" cy="618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4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게임플레이 선택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A716DF-ADF9-4CF8-8763-E0996B5F316A}"/>
              </a:ext>
            </a:extLst>
          </p:cNvPr>
          <p:cNvGrpSpPr/>
          <p:nvPr/>
        </p:nvGrpSpPr>
        <p:grpSpPr>
          <a:xfrm>
            <a:off x="58971" y="606459"/>
            <a:ext cx="6912000" cy="3888000"/>
            <a:chOff x="58971" y="2902928"/>
            <a:chExt cx="6912000" cy="3888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50C5C3-EBB6-465C-AC89-6ABB8365FD5A}"/>
                </a:ext>
              </a:extLst>
            </p:cNvPr>
            <p:cNvSpPr/>
            <p:nvPr/>
          </p:nvSpPr>
          <p:spPr>
            <a:xfrm>
              <a:off x="58971" y="2902928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61E96C0-A2DC-4B8F-B96A-B01041CC1CBF}"/>
                </a:ext>
              </a:extLst>
            </p:cNvPr>
            <p:cNvSpPr/>
            <p:nvPr/>
          </p:nvSpPr>
          <p:spPr>
            <a:xfrm>
              <a:off x="260217" y="3176788"/>
              <a:ext cx="3132000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2)</a:t>
              </a:r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C113282-BEAE-4845-854F-FE9DFF243324}"/>
                </a:ext>
              </a:extLst>
            </p:cNvPr>
            <p:cNvSpPr/>
            <p:nvPr/>
          </p:nvSpPr>
          <p:spPr>
            <a:xfrm>
              <a:off x="3637724" y="3176788"/>
              <a:ext cx="3132000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3)</a:t>
              </a:r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693649-8976-47D3-AED2-4A99DBDC16E7}"/>
                </a:ext>
              </a:extLst>
            </p:cNvPr>
            <p:cNvSpPr txBox="1"/>
            <p:nvPr/>
          </p:nvSpPr>
          <p:spPr>
            <a:xfrm>
              <a:off x="1156803" y="45581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싱글플레이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7A28F0-E4CC-4B53-9F31-74259A983ACA}"/>
                </a:ext>
              </a:extLst>
            </p:cNvPr>
            <p:cNvSpPr txBox="1"/>
            <p:nvPr/>
          </p:nvSpPr>
          <p:spPr>
            <a:xfrm>
              <a:off x="4534310" y="45581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멀티플레이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165C96B-F67B-4E99-8932-8D9301F949E1}"/>
                </a:ext>
              </a:extLst>
            </p:cNvPr>
            <p:cNvSpPr/>
            <p:nvPr/>
          </p:nvSpPr>
          <p:spPr>
            <a:xfrm>
              <a:off x="5922891" y="6412454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뒤로가기</a:t>
              </a:r>
            </a:p>
          </p:txBody>
        </p:sp>
      </p:grpSp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0E1FEBDD-3646-417A-9384-A9984C30A0CA}"/>
              </a:ext>
            </a:extLst>
          </p:cNvPr>
          <p:cNvSpPr/>
          <p:nvPr/>
        </p:nvSpPr>
        <p:spPr>
          <a:xfrm rot="5400000">
            <a:off x="81870" y="4896105"/>
            <a:ext cx="155448" cy="2012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50969C62-A281-4227-B09B-F85BCEABDEC4}"/>
              </a:ext>
            </a:extLst>
          </p:cNvPr>
          <p:cNvSpPr/>
          <p:nvPr/>
        </p:nvSpPr>
        <p:spPr>
          <a:xfrm rot="5400000">
            <a:off x="1748492" y="2527394"/>
            <a:ext cx="155448" cy="313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7A2E3BF3-7A98-4662-9AA6-ABF2E9441A4F}"/>
              </a:ext>
            </a:extLst>
          </p:cNvPr>
          <p:cNvSpPr/>
          <p:nvPr/>
        </p:nvSpPr>
        <p:spPr>
          <a:xfrm rot="5400000">
            <a:off x="3437246" y="4873976"/>
            <a:ext cx="155448" cy="245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중괄호 56">
            <a:extLst>
              <a:ext uri="{FF2B5EF4-FFF2-40B4-BE49-F238E27FC236}">
                <a16:creationId xmlns:a16="http://schemas.microsoft.com/office/drawing/2014/main" id="{CEB10349-0534-4E62-A5CC-F716445AAE1D}"/>
              </a:ext>
            </a:extLst>
          </p:cNvPr>
          <p:cNvSpPr/>
          <p:nvPr/>
        </p:nvSpPr>
        <p:spPr>
          <a:xfrm rot="5400000">
            <a:off x="6340544" y="4022331"/>
            <a:ext cx="155448" cy="9907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중괄호 57">
            <a:extLst>
              <a:ext uri="{FF2B5EF4-FFF2-40B4-BE49-F238E27FC236}">
                <a16:creationId xmlns:a16="http://schemas.microsoft.com/office/drawing/2014/main" id="{440E3DA8-7562-4745-AFA6-A76918843B97}"/>
              </a:ext>
            </a:extLst>
          </p:cNvPr>
          <p:cNvSpPr/>
          <p:nvPr/>
        </p:nvSpPr>
        <p:spPr>
          <a:xfrm rot="5400000">
            <a:off x="5125999" y="2527394"/>
            <a:ext cx="155448" cy="313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중괄호 58">
            <a:extLst>
              <a:ext uri="{FF2B5EF4-FFF2-40B4-BE49-F238E27FC236}">
                <a16:creationId xmlns:a16="http://schemas.microsoft.com/office/drawing/2014/main" id="{10282118-AADC-4C68-B0F1-031CC1556B8B}"/>
              </a:ext>
            </a:extLst>
          </p:cNvPr>
          <p:cNvSpPr/>
          <p:nvPr/>
        </p:nvSpPr>
        <p:spPr>
          <a:xfrm rot="5400000">
            <a:off x="6792624" y="4896106"/>
            <a:ext cx="155448" cy="2012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중괄호 59">
            <a:extLst>
              <a:ext uri="{FF2B5EF4-FFF2-40B4-BE49-F238E27FC236}">
                <a16:creationId xmlns:a16="http://schemas.microsoft.com/office/drawing/2014/main" id="{37AFA7EE-F53A-4C79-8767-E68261CEB29F}"/>
              </a:ext>
            </a:extLst>
          </p:cNvPr>
          <p:cNvSpPr/>
          <p:nvPr/>
        </p:nvSpPr>
        <p:spPr>
          <a:xfrm>
            <a:off x="6913646" y="4116414"/>
            <a:ext cx="155448" cy="3235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A16E1F9B-891C-4710-928B-F7F09C16E71A}"/>
              </a:ext>
            </a:extLst>
          </p:cNvPr>
          <p:cNvSpPr/>
          <p:nvPr/>
        </p:nvSpPr>
        <p:spPr>
          <a:xfrm rot="5400000">
            <a:off x="6864584" y="4629153"/>
            <a:ext cx="155448" cy="573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중괄호 61">
            <a:extLst>
              <a:ext uri="{FF2B5EF4-FFF2-40B4-BE49-F238E27FC236}">
                <a16:creationId xmlns:a16="http://schemas.microsoft.com/office/drawing/2014/main" id="{2CF673C7-4953-46F9-943C-1E28D2FF82C4}"/>
              </a:ext>
            </a:extLst>
          </p:cNvPr>
          <p:cNvSpPr/>
          <p:nvPr/>
        </p:nvSpPr>
        <p:spPr>
          <a:xfrm>
            <a:off x="7043851" y="4441557"/>
            <a:ext cx="155448" cy="573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중괄호 62">
            <a:extLst>
              <a:ext uri="{FF2B5EF4-FFF2-40B4-BE49-F238E27FC236}">
                <a16:creationId xmlns:a16="http://schemas.microsoft.com/office/drawing/2014/main" id="{2471CED1-6318-4563-B30D-37F3FCC73246}"/>
              </a:ext>
            </a:extLst>
          </p:cNvPr>
          <p:cNvSpPr/>
          <p:nvPr/>
        </p:nvSpPr>
        <p:spPr>
          <a:xfrm>
            <a:off x="7043012" y="4010298"/>
            <a:ext cx="155448" cy="1045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2A2B5E04-0514-4456-8076-9A2AB04DC670}"/>
              </a:ext>
            </a:extLst>
          </p:cNvPr>
          <p:cNvSpPr/>
          <p:nvPr/>
        </p:nvSpPr>
        <p:spPr>
          <a:xfrm>
            <a:off x="7043012" y="880319"/>
            <a:ext cx="155448" cy="313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64E6EDEA-A45E-4DA1-83F5-E806DFE6B905}"/>
              </a:ext>
            </a:extLst>
          </p:cNvPr>
          <p:cNvSpPr/>
          <p:nvPr/>
        </p:nvSpPr>
        <p:spPr>
          <a:xfrm>
            <a:off x="7043012" y="606460"/>
            <a:ext cx="155448" cy="2738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5C144-4DD0-4FF4-9303-876F52B618CA}"/>
              </a:ext>
            </a:extLst>
          </p:cNvPr>
          <p:cNvSpPr txBox="1"/>
          <p:nvPr/>
        </p:nvSpPr>
        <p:spPr>
          <a:xfrm>
            <a:off x="7198460" y="234326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870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CAFA98-8E74-404C-A716-6B52D4B1365D}"/>
              </a:ext>
            </a:extLst>
          </p:cNvPr>
          <p:cNvSpPr txBox="1"/>
          <p:nvPr/>
        </p:nvSpPr>
        <p:spPr>
          <a:xfrm>
            <a:off x="7172217" y="635668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9D05A-72CE-4821-BCC6-CC3487AE025D}"/>
              </a:ext>
            </a:extLst>
          </p:cNvPr>
          <p:cNvSpPr txBox="1"/>
          <p:nvPr/>
        </p:nvSpPr>
        <p:spPr>
          <a:xfrm>
            <a:off x="7198460" y="3958197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7668AB-B7FB-4FCD-B18F-19E8EDF85021}"/>
              </a:ext>
            </a:extLst>
          </p:cNvPr>
          <p:cNvCxnSpPr>
            <a:endCxn id="55" idx="0"/>
          </p:cNvCxnSpPr>
          <p:nvPr/>
        </p:nvCxnSpPr>
        <p:spPr>
          <a:xfrm flipV="1">
            <a:off x="3392216" y="4015670"/>
            <a:ext cx="0" cy="90333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87E0B3-DFDD-4A72-9593-6A43DC2C2E35}"/>
              </a:ext>
            </a:extLst>
          </p:cNvPr>
          <p:cNvCxnSpPr>
            <a:stCxn id="56" idx="0"/>
            <a:endCxn id="58" idx="2"/>
          </p:cNvCxnSpPr>
          <p:nvPr/>
        </p:nvCxnSpPr>
        <p:spPr>
          <a:xfrm flipH="1" flipV="1">
            <a:off x="3637723" y="4015670"/>
            <a:ext cx="1" cy="90333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7006ED-6F76-4D4E-A2D2-A089C241EE35}"/>
              </a:ext>
            </a:extLst>
          </p:cNvPr>
          <p:cNvCxnSpPr>
            <a:stCxn id="54" idx="0"/>
            <a:endCxn id="55" idx="2"/>
          </p:cNvCxnSpPr>
          <p:nvPr/>
        </p:nvCxnSpPr>
        <p:spPr>
          <a:xfrm flipH="1" flipV="1">
            <a:off x="260216" y="4015670"/>
            <a:ext cx="2" cy="90333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242A66B-F81B-4876-BC98-66C143973844}"/>
              </a:ext>
            </a:extLst>
          </p:cNvPr>
          <p:cNvCxnSpPr/>
          <p:nvPr/>
        </p:nvCxnSpPr>
        <p:spPr>
          <a:xfrm flipV="1">
            <a:off x="58968" y="4494459"/>
            <a:ext cx="0" cy="424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EC1399-86BA-43D8-8946-BACA673CEB02}"/>
              </a:ext>
            </a:extLst>
          </p:cNvPr>
          <p:cNvCxnSpPr/>
          <p:nvPr/>
        </p:nvCxnSpPr>
        <p:spPr>
          <a:xfrm flipV="1">
            <a:off x="6769723" y="4010298"/>
            <a:ext cx="0" cy="90870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9A4D7A-0CF7-4B1E-9A2C-9E5564A9A6DA}"/>
              </a:ext>
            </a:extLst>
          </p:cNvPr>
          <p:cNvCxnSpPr>
            <a:endCxn id="60" idx="2"/>
          </p:cNvCxnSpPr>
          <p:nvPr/>
        </p:nvCxnSpPr>
        <p:spPr>
          <a:xfrm flipV="1">
            <a:off x="6913645" y="4439985"/>
            <a:ext cx="1" cy="14010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ECF621-D835-470E-BFF8-657042142744}"/>
              </a:ext>
            </a:extLst>
          </p:cNvPr>
          <p:cNvCxnSpPr/>
          <p:nvPr/>
        </p:nvCxnSpPr>
        <p:spPr>
          <a:xfrm flipV="1">
            <a:off x="6970969" y="4494459"/>
            <a:ext cx="0" cy="424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6FA070-7130-43F8-BACA-B05C05871AEC}"/>
              </a:ext>
            </a:extLst>
          </p:cNvPr>
          <p:cNvCxnSpPr>
            <a:stCxn id="62" idx="0"/>
            <a:endCxn id="57" idx="0"/>
          </p:cNvCxnSpPr>
          <p:nvPr/>
        </p:nvCxnSpPr>
        <p:spPr>
          <a:xfrm flipH="1" flipV="1">
            <a:off x="6913646" y="4439985"/>
            <a:ext cx="130205" cy="15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2A5C0E2-8BED-483A-83C7-0F5C9470F02D}"/>
              </a:ext>
            </a:extLst>
          </p:cNvPr>
          <p:cNvCxnSpPr>
            <a:stCxn id="63" idx="2"/>
            <a:endCxn id="60" idx="0"/>
          </p:cNvCxnSpPr>
          <p:nvPr/>
        </p:nvCxnSpPr>
        <p:spPr>
          <a:xfrm flipH="1">
            <a:off x="6913646" y="4114842"/>
            <a:ext cx="129366" cy="15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558FA3-D67C-4AFF-B5AC-B5AE273A2DBF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6769723" y="4010298"/>
            <a:ext cx="273289" cy="20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B7D780-4983-4395-93C6-B8187C2506E2}"/>
              </a:ext>
            </a:extLst>
          </p:cNvPr>
          <p:cNvCxnSpPr/>
          <p:nvPr/>
        </p:nvCxnSpPr>
        <p:spPr>
          <a:xfrm flipH="1">
            <a:off x="6769723" y="880319"/>
            <a:ext cx="27328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73F6A72-55F0-47EA-B863-C20CF97FF315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6970969" y="606459"/>
            <a:ext cx="72043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2E1A4A7-D5B3-4148-974D-2322DAE43762}"/>
              </a:ext>
            </a:extLst>
          </p:cNvPr>
          <p:cNvSpPr txBox="1"/>
          <p:nvPr/>
        </p:nvSpPr>
        <p:spPr>
          <a:xfrm>
            <a:off x="7069094" y="416731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C7DE43-ED44-45B4-A9AB-76D7CE11B125}"/>
              </a:ext>
            </a:extLst>
          </p:cNvPr>
          <p:cNvSpPr txBox="1"/>
          <p:nvPr/>
        </p:nvSpPr>
        <p:spPr>
          <a:xfrm>
            <a:off x="7198460" y="4356202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86C3AD7-8383-4BF3-AABC-EF9D78AEE66E}"/>
              </a:ext>
            </a:extLst>
          </p:cNvPr>
          <p:cNvCxnSpPr>
            <a:stCxn id="62" idx="2"/>
          </p:cNvCxnSpPr>
          <p:nvPr/>
        </p:nvCxnSpPr>
        <p:spPr>
          <a:xfrm flipH="1" flipV="1">
            <a:off x="6970969" y="4494459"/>
            <a:ext cx="72882" cy="442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4186AFD-03C6-471C-B515-2C6510357316}"/>
              </a:ext>
            </a:extLst>
          </p:cNvPr>
          <p:cNvSpPr txBox="1"/>
          <p:nvPr/>
        </p:nvSpPr>
        <p:spPr>
          <a:xfrm>
            <a:off x="6806570" y="4720022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AA00F8-7FFC-4F76-B6DB-ED1CEB6EAC3C}"/>
              </a:ext>
            </a:extLst>
          </p:cNvPr>
          <p:cNvSpPr txBox="1"/>
          <p:nvPr/>
        </p:nvSpPr>
        <p:spPr>
          <a:xfrm>
            <a:off x="6231854" y="4599009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275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B48BBB-3BB7-4F70-B1F8-664AFD705BF2}"/>
              </a:ext>
            </a:extLst>
          </p:cNvPr>
          <p:cNvSpPr txBox="1"/>
          <p:nvPr/>
        </p:nvSpPr>
        <p:spPr>
          <a:xfrm>
            <a:off x="6735515" y="508014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9A5D27-8838-4133-9685-F9BAD36F143E}"/>
              </a:ext>
            </a:extLst>
          </p:cNvPr>
          <p:cNvSpPr txBox="1"/>
          <p:nvPr/>
        </p:nvSpPr>
        <p:spPr>
          <a:xfrm>
            <a:off x="5019784" y="418097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2D77F1-07AE-42BB-97DC-A53778D8F0DE}"/>
              </a:ext>
            </a:extLst>
          </p:cNvPr>
          <p:cNvSpPr txBox="1"/>
          <p:nvPr/>
        </p:nvSpPr>
        <p:spPr>
          <a:xfrm>
            <a:off x="1639294" y="418097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870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142CEE-7C07-4C46-BE66-5A421E6FD2FE}"/>
              </a:ext>
            </a:extLst>
          </p:cNvPr>
          <p:cNvSpPr txBox="1"/>
          <p:nvPr/>
        </p:nvSpPr>
        <p:spPr>
          <a:xfrm>
            <a:off x="23856" y="508014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D2EB4A-5C73-4FD8-A2C7-FA820E50FA69}"/>
              </a:ext>
            </a:extLst>
          </p:cNvPr>
          <p:cNvSpPr txBox="1"/>
          <p:nvPr/>
        </p:nvSpPr>
        <p:spPr>
          <a:xfrm>
            <a:off x="3374355" y="508014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75" name="텍스트 개체 틀 3">
            <a:extLst>
              <a:ext uri="{FF2B5EF4-FFF2-40B4-BE49-F238E27FC236}">
                <a16:creationId xmlns:a16="http://schemas.microsoft.com/office/drawing/2014/main" id="{7A06FAAB-AECC-49B0-AA59-63DA744C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5142392"/>
            <a:ext cx="12043985" cy="1551421"/>
          </a:xfrm>
        </p:spPr>
        <p:txBody>
          <a:bodyPr>
            <a:normAutofit/>
          </a:bodyPr>
          <a:lstStyle/>
          <a:p>
            <a:r>
              <a:rPr lang="ko-KR" altLang="en-US"/>
              <a:t>싱글플레이 버튼과 멀티플레이 버튼에는 가로 세로 비율 </a:t>
            </a:r>
            <a:r>
              <a:rPr lang="en-US" altLang="ko-KR"/>
              <a:t>1 : 1</a:t>
            </a:r>
            <a:r>
              <a:rPr lang="ko-KR" altLang="en-US"/>
              <a:t>의 적절한 이미지를 넣는다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851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게임플레이 선택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A716DF-ADF9-4CF8-8763-E0996B5F316A}"/>
              </a:ext>
            </a:extLst>
          </p:cNvPr>
          <p:cNvGrpSpPr/>
          <p:nvPr/>
        </p:nvGrpSpPr>
        <p:grpSpPr>
          <a:xfrm>
            <a:off x="58971" y="606459"/>
            <a:ext cx="6912000" cy="3888000"/>
            <a:chOff x="58971" y="2902928"/>
            <a:chExt cx="6912000" cy="3888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50C5C3-EBB6-465C-AC89-6ABB8365FD5A}"/>
                </a:ext>
              </a:extLst>
            </p:cNvPr>
            <p:cNvSpPr/>
            <p:nvPr/>
          </p:nvSpPr>
          <p:spPr>
            <a:xfrm>
              <a:off x="58971" y="2902928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61E96C0-A2DC-4B8F-B96A-B01041CC1CBF}"/>
                </a:ext>
              </a:extLst>
            </p:cNvPr>
            <p:cNvSpPr/>
            <p:nvPr/>
          </p:nvSpPr>
          <p:spPr>
            <a:xfrm>
              <a:off x="260217" y="3176788"/>
              <a:ext cx="3132000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2)</a:t>
              </a:r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C113282-BEAE-4845-854F-FE9DFF243324}"/>
                </a:ext>
              </a:extLst>
            </p:cNvPr>
            <p:cNvSpPr/>
            <p:nvPr/>
          </p:nvSpPr>
          <p:spPr>
            <a:xfrm>
              <a:off x="3637724" y="3176788"/>
              <a:ext cx="3132000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3)</a:t>
              </a:r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693649-8976-47D3-AED2-4A99DBDC16E7}"/>
                </a:ext>
              </a:extLst>
            </p:cNvPr>
            <p:cNvSpPr txBox="1"/>
            <p:nvPr/>
          </p:nvSpPr>
          <p:spPr>
            <a:xfrm>
              <a:off x="1156803" y="45581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싱글플레이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7A28F0-E4CC-4B53-9F31-74259A983ACA}"/>
                </a:ext>
              </a:extLst>
            </p:cNvPr>
            <p:cNvSpPr txBox="1"/>
            <p:nvPr/>
          </p:nvSpPr>
          <p:spPr>
            <a:xfrm>
              <a:off x="4534310" y="45581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멀티플레이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165C96B-F67B-4E99-8932-8D9301F949E1}"/>
                </a:ext>
              </a:extLst>
            </p:cNvPr>
            <p:cNvSpPr/>
            <p:nvPr/>
          </p:nvSpPr>
          <p:spPr>
            <a:xfrm>
              <a:off x="5922891" y="6412454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뒤로가기</a:t>
              </a:r>
            </a:p>
          </p:txBody>
        </p:sp>
      </p:grpSp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0E1FEBDD-3646-417A-9384-A9984C30A0CA}"/>
              </a:ext>
            </a:extLst>
          </p:cNvPr>
          <p:cNvSpPr/>
          <p:nvPr/>
        </p:nvSpPr>
        <p:spPr>
          <a:xfrm rot="5400000">
            <a:off x="81870" y="4896105"/>
            <a:ext cx="155448" cy="2012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50969C62-A281-4227-B09B-F85BCEABDEC4}"/>
              </a:ext>
            </a:extLst>
          </p:cNvPr>
          <p:cNvSpPr/>
          <p:nvPr/>
        </p:nvSpPr>
        <p:spPr>
          <a:xfrm rot="5400000">
            <a:off x="1748492" y="2527394"/>
            <a:ext cx="155448" cy="313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7A2E3BF3-7A98-4662-9AA6-ABF2E9441A4F}"/>
              </a:ext>
            </a:extLst>
          </p:cNvPr>
          <p:cNvSpPr/>
          <p:nvPr/>
        </p:nvSpPr>
        <p:spPr>
          <a:xfrm rot="5400000">
            <a:off x="3437246" y="4873976"/>
            <a:ext cx="155448" cy="2455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중괄호 56">
            <a:extLst>
              <a:ext uri="{FF2B5EF4-FFF2-40B4-BE49-F238E27FC236}">
                <a16:creationId xmlns:a16="http://schemas.microsoft.com/office/drawing/2014/main" id="{CEB10349-0534-4E62-A5CC-F716445AAE1D}"/>
              </a:ext>
            </a:extLst>
          </p:cNvPr>
          <p:cNvSpPr/>
          <p:nvPr/>
        </p:nvSpPr>
        <p:spPr>
          <a:xfrm rot="5400000">
            <a:off x="6340544" y="4022331"/>
            <a:ext cx="155448" cy="9907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중괄호 57">
            <a:extLst>
              <a:ext uri="{FF2B5EF4-FFF2-40B4-BE49-F238E27FC236}">
                <a16:creationId xmlns:a16="http://schemas.microsoft.com/office/drawing/2014/main" id="{440E3DA8-7562-4745-AFA6-A76918843B97}"/>
              </a:ext>
            </a:extLst>
          </p:cNvPr>
          <p:cNvSpPr/>
          <p:nvPr/>
        </p:nvSpPr>
        <p:spPr>
          <a:xfrm rot="5400000">
            <a:off x="5125999" y="2527394"/>
            <a:ext cx="155448" cy="313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중괄호 58">
            <a:extLst>
              <a:ext uri="{FF2B5EF4-FFF2-40B4-BE49-F238E27FC236}">
                <a16:creationId xmlns:a16="http://schemas.microsoft.com/office/drawing/2014/main" id="{10282118-AADC-4C68-B0F1-031CC1556B8B}"/>
              </a:ext>
            </a:extLst>
          </p:cNvPr>
          <p:cNvSpPr/>
          <p:nvPr/>
        </p:nvSpPr>
        <p:spPr>
          <a:xfrm rot="5400000">
            <a:off x="6792624" y="4896106"/>
            <a:ext cx="155448" cy="2012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중괄호 59">
            <a:extLst>
              <a:ext uri="{FF2B5EF4-FFF2-40B4-BE49-F238E27FC236}">
                <a16:creationId xmlns:a16="http://schemas.microsoft.com/office/drawing/2014/main" id="{37AFA7EE-F53A-4C79-8767-E68261CEB29F}"/>
              </a:ext>
            </a:extLst>
          </p:cNvPr>
          <p:cNvSpPr/>
          <p:nvPr/>
        </p:nvSpPr>
        <p:spPr>
          <a:xfrm>
            <a:off x="6913646" y="4116414"/>
            <a:ext cx="155448" cy="3235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A16E1F9B-891C-4710-928B-F7F09C16E71A}"/>
              </a:ext>
            </a:extLst>
          </p:cNvPr>
          <p:cNvSpPr/>
          <p:nvPr/>
        </p:nvSpPr>
        <p:spPr>
          <a:xfrm rot="5400000">
            <a:off x="6864584" y="4629153"/>
            <a:ext cx="155448" cy="573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중괄호 61">
            <a:extLst>
              <a:ext uri="{FF2B5EF4-FFF2-40B4-BE49-F238E27FC236}">
                <a16:creationId xmlns:a16="http://schemas.microsoft.com/office/drawing/2014/main" id="{2CF673C7-4953-46F9-943C-1E28D2FF82C4}"/>
              </a:ext>
            </a:extLst>
          </p:cNvPr>
          <p:cNvSpPr/>
          <p:nvPr/>
        </p:nvSpPr>
        <p:spPr>
          <a:xfrm>
            <a:off x="7043851" y="4441557"/>
            <a:ext cx="155448" cy="573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중괄호 62">
            <a:extLst>
              <a:ext uri="{FF2B5EF4-FFF2-40B4-BE49-F238E27FC236}">
                <a16:creationId xmlns:a16="http://schemas.microsoft.com/office/drawing/2014/main" id="{2471CED1-6318-4563-B30D-37F3FCC73246}"/>
              </a:ext>
            </a:extLst>
          </p:cNvPr>
          <p:cNvSpPr/>
          <p:nvPr/>
        </p:nvSpPr>
        <p:spPr>
          <a:xfrm>
            <a:off x="7043012" y="4010298"/>
            <a:ext cx="155448" cy="1045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2A2B5E04-0514-4456-8076-9A2AB04DC670}"/>
              </a:ext>
            </a:extLst>
          </p:cNvPr>
          <p:cNvSpPr/>
          <p:nvPr/>
        </p:nvSpPr>
        <p:spPr>
          <a:xfrm>
            <a:off x="7043012" y="880319"/>
            <a:ext cx="155448" cy="313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64E6EDEA-A45E-4DA1-83F5-E806DFE6B905}"/>
              </a:ext>
            </a:extLst>
          </p:cNvPr>
          <p:cNvSpPr/>
          <p:nvPr/>
        </p:nvSpPr>
        <p:spPr>
          <a:xfrm>
            <a:off x="7043012" y="606460"/>
            <a:ext cx="155448" cy="2738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5C144-4DD0-4FF4-9303-876F52B618CA}"/>
              </a:ext>
            </a:extLst>
          </p:cNvPr>
          <p:cNvSpPr txBox="1"/>
          <p:nvPr/>
        </p:nvSpPr>
        <p:spPr>
          <a:xfrm>
            <a:off x="7198460" y="234326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870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CAFA98-8E74-404C-A716-6B52D4B1365D}"/>
              </a:ext>
            </a:extLst>
          </p:cNvPr>
          <p:cNvSpPr txBox="1"/>
          <p:nvPr/>
        </p:nvSpPr>
        <p:spPr>
          <a:xfrm>
            <a:off x="7172217" y="635668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9D05A-72CE-4821-BCC6-CC3487AE025D}"/>
              </a:ext>
            </a:extLst>
          </p:cNvPr>
          <p:cNvSpPr txBox="1"/>
          <p:nvPr/>
        </p:nvSpPr>
        <p:spPr>
          <a:xfrm>
            <a:off x="7198460" y="3958197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7668AB-B7FB-4FCD-B18F-19E8EDF85021}"/>
              </a:ext>
            </a:extLst>
          </p:cNvPr>
          <p:cNvCxnSpPr>
            <a:endCxn id="55" idx="0"/>
          </p:cNvCxnSpPr>
          <p:nvPr/>
        </p:nvCxnSpPr>
        <p:spPr>
          <a:xfrm flipV="1">
            <a:off x="3392216" y="4015670"/>
            <a:ext cx="0" cy="90333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87E0B3-DFDD-4A72-9593-6A43DC2C2E35}"/>
              </a:ext>
            </a:extLst>
          </p:cNvPr>
          <p:cNvCxnSpPr>
            <a:stCxn id="56" idx="0"/>
            <a:endCxn id="58" idx="2"/>
          </p:cNvCxnSpPr>
          <p:nvPr/>
        </p:nvCxnSpPr>
        <p:spPr>
          <a:xfrm flipH="1" flipV="1">
            <a:off x="3637723" y="4015670"/>
            <a:ext cx="1" cy="90333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7006ED-6F76-4D4E-A2D2-A089C241EE35}"/>
              </a:ext>
            </a:extLst>
          </p:cNvPr>
          <p:cNvCxnSpPr>
            <a:stCxn id="54" idx="0"/>
            <a:endCxn id="55" idx="2"/>
          </p:cNvCxnSpPr>
          <p:nvPr/>
        </p:nvCxnSpPr>
        <p:spPr>
          <a:xfrm flipH="1" flipV="1">
            <a:off x="260216" y="4015670"/>
            <a:ext cx="2" cy="90333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242A66B-F81B-4876-BC98-66C143973844}"/>
              </a:ext>
            </a:extLst>
          </p:cNvPr>
          <p:cNvCxnSpPr/>
          <p:nvPr/>
        </p:nvCxnSpPr>
        <p:spPr>
          <a:xfrm flipV="1">
            <a:off x="58968" y="4494459"/>
            <a:ext cx="0" cy="424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EC1399-86BA-43D8-8946-BACA673CEB02}"/>
              </a:ext>
            </a:extLst>
          </p:cNvPr>
          <p:cNvCxnSpPr/>
          <p:nvPr/>
        </p:nvCxnSpPr>
        <p:spPr>
          <a:xfrm flipV="1">
            <a:off x="6769723" y="4010298"/>
            <a:ext cx="0" cy="90870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9A4D7A-0CF7-4B1E-9A2C-9E5564A9A6DA}"/>
              </a:ext>
            </a:extLst>
          </p:cNvPr>
          <p:cNvCxnSpPr>
            <a:endCxn id="60" idx="2"/>
          </p:cNvCxnSpPr>
          <p:nvPr/>
        </p:nvCxnSpPr>
        <p:spPr>
          <a:xfrm flipV="1">
            <a:off x="6913645" y="4439985"/>
            <a:ext cx="1" cy="14010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ECF621-D835-470E-BFF8-657042142744}"/>
              </a:ext>
            </a:extLst>
          </p:cNvPr>
          <p:cNvCxnSpPr/>
          <p:nvPr/>
        </p:nvCxnSpPr>
        <p:spPr>
          <a:xfrm flipV="1">
            <a:off x="6970969" y="4494459"/>
            <a:ext cx="0" cy="424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6FA070-7130-43F8-BACA-B05C05871AEC}"/>
              </a:ext>
            </a:extLst>
          </p:cNvPr>
          <p:cNvCxnSpPr>
            <a:stCxn id="62" idx="0"/>
            <a:endCxn id="57" idx="0"/>
          </p:cNvCxnSpPr>
          <p:nvPr/>
        </p:nvCxnSpPr>
        <p:spPr>
          <a:xfrm flipH="1" flipV="1">
            <a:off x="6913646" y="4439985"/>
            <a:ext cx="130205" cy="15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2A5C0E2-8BED-483A-83C7-0F5C9470F02D}"/>
              </a:ext>
            </a:extLst>
          </p:cNvPr>
          <p:cNvCxnSpPr>
            <a:stCxn id="63" idx="2"/>
            <a:endCxn id="60" idx="0"/>
          </p:cNvCxnSpPr>
          <p:nvPr/>
        </p:nvCxnSpPr>
        <p:spPr>
          <a:xfrm flipH="1">
            <a:off x="6913646" y="4114842"/>
            <a:ext cx="129366" cy="15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558FA3-D67C-4AFF-B5AC-B5AE273A2DBF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6769723" y="4010298"/>
            <a:ext cx="273289" cy="20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B7D780-4983-4395-93C6-B8187C2506E2}"/>
              </a:ext>
            </a:extLst>
          </p:cNvPr>
          <p:cNvCxnSpPr/>
          <p:nvPr/>
        </p:nvCxnSpPr>
        <p:spPr>
          <a:xfrm flipH="1">
            <a:off x="6769723" y="880319"/>
            <a:ext cx="27328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73F6A72-55F0-47EA-B863-C20CF97FF315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6970969" y="606459"/>
            <a:ext cx="72043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2E1A4A7-D5B3-4148-974D-2322DAE43762}"/>
              </a:ext>
            </a:extLst>
          </p:cNvPr>
          <p:cNvSpPr txBox="1"/>
          <p:nvPr/>
        </p:nvSpPr>
        <p:spPr>
          <a:xfrm>
            <a:off x="7069094" y="416731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C7DE43-ED44-45B4-A9AB-76D7CE11B125}"/>
              </a:ext>
            </a:extLst>
          </p:cNvPr>
          <p:cNvSpPr txBox="1"/>
          <p:nvPr/>
        </p:nvSpPr>
        <p:spPr>
          <a:xfrm>
            <a:off x="7198460" y="4356202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86C3AD7-8383-4BF3-AABC-EF9D78AEE66E}"/>
              </a:ext>
            </a:extLst>
          </p:cNvPr>
          <p:cNvCxnSpPr>
            <a:stCxn id="62" idx="2"/>
          </p:cNvCxnSpPr>
          <p:nvPr/>
        </p:nvCxnSpPr>
        <p:spPr>
          <a:xfrm flipH="1" flipV="1">
            <a:off x="6970969" y="4494459"/>
            <a:ext cx="72882" cy="442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4186AFD-03C6-471C-B515-2C6510357316}"/>
              </a:ext>
            </a:extLst>
          </p:cNvPr>
          <p:cNvSpPr txBox="1"/>
          <p:nvPr/>
        </p:nvSpPr>
        <p:spPr>
          <a:xfrm>
            <a:off x="6806570" y="4720022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AA00F8-7FFC-4F76-B6DB-ED1CEB6EAC3C}"/>
              </a:ext>
            </a:extLst>
          </p:cNvPr>
          <p:cNvSpPr txBox="1"/>
          <p:nvPr/>
        </p:nvSpPr>
        <p:spPr>
          <a:xfrm>
            <a:off x="6231854" y="4599009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275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B48BBB-3BB7-4F70-B1F8-664AFD705BF2}"/>
              </a:ext>
            </a:extLst>
          </p:cNvPr>
          <p:cNvSpPr txBox="1"/>
          <p:nvPr/>
        </p:nvSpPr>
        <p:spPr>
          <a:xfrm>
            <a:off x="6735515" y="508014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9A5D27-8838-4133-9685-F9BAD36F143E}"/>
              </a:ext>
            </a:extLst>
          </p:cNvPr>
          <p:cNvSpPr txBox="1"/>
          <p:nvPr/>
        </p:nvSpPr>
        <p:spPr>
          <a:xfrm>
            <a:off x="5019784" y="418097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2D77F1-07AE-42BB-97DC-A53778D8F0DE}"/>
              </a:ext>
            </a:extLst>
          </p:cNvPr>
          <p:cNvSpPr txBox="1"/>
          <p:nvPr/>
        </p:nvSpPr>
        <p:spPr>
          <a:xfrm>
            <a:off x="1639294" y="418097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870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142CEE-7C07-4C46-BE66-5A421E6FD2FE}"/>
              </a:ext>
            </a:extLst>
          </p:cNvPr>
          <p:cNvSpPr txBox="1"/>
          <p:nvPr/>
        </p:nvSpPr>
        <p:spPr>
          <a:xfrm>
            <a:off x="23856" y="508014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D2EB4A-5C73-4FD8-A2C7-FA820E50FA69}"/>
              </a:ext>
            </a:extLst>
          </p:cNvPr>
          <p:cNvSpPr txBox="1"/>
          <p:nvPr/>
        </p:nvSpPr>
        <p:spPr>
          <a:xfrm>
            <a:off x="3374355" y="508014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75" name="텍스트 개체 틀 3">
            <a:extLst>
              <a:ext uri="{FF2B5EF4-FFF2-40B4-BE49-F238E27FC236}">
                <a16:creationId xmlns:a16="http://schemas.microsoft.com/office/drawing/2014/main" id="{7A06FAAB-AECC-49B0-AA59-63DA744C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5142392"/>
            <a:ext cx="12043985" cy="1551421"/>
          </a:xfrm>
        </p:spPr>
        <p:txBody>
          <a:bodyPr>
            <a:normAutofit/>
          </a:bodyPr>
          <a:lstStyle/>
          <a:p>
            <a:r>
              <a:rPr lang="ko-KR" altLang="en-US"/>
              <a:t>싱글플레이 버튼과 멀티플레이 버튼은 전체 중앙에서 좌</a:t>
            </a:r>
            <a:r>
              <a:rPr lang="en-US" altLang="ko-KR"/>
              <a:t>, </a:t>
            </a:r>
            <a:r>
              <a:rPr lang="ko-KR" altLang="en-US"/>
              <a:t>우 중간에 버튼의 가운데가 맞도록 한다</a:t>
            </a:r>
            <a:r>
              <a:rPr lang="en-US" altLang="ko-KR"/>
              <a:t>.</a:t>
            </a:r>
          </a:p>
          <a:p>
            <a:r>
              <a:rPr lang="ko-KR" altLang="en-US"/>
              <a:t> 뒤로가기 버튼은 우측 하단에 배치한다</a:t>
            </a:r>
            <a:r>
              <a:rPr lang="en-US" altLang="ko-KR"/>
              <a:t>.</a:t>
            </a:r>
          </a:p>
          <a:p>
            <a:r>
              <a:rPr lang="ko-KR" altLang="en-US"/>
              <a:t>모든 텍스트는 정중앙에 정렬한다</a:t>
            </a:r>
            <a:r>
              <a:rPr lang="en-US" altLang="ko-KR"/>
              <a:t>.</a:t>
            </a:r>
            <a:endParaRPr lang="en-US" altLang="ko-KR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6DE986B-0175-48A2-89CF-351D16D6B8AB}"/>
              </a:ext>
            </a:extLst>
          </p:cNvPr>
          <p:cNvGrpSpPr/>
          <p:nvPr/>
        </p:nvGrpSpPr>
        <p:grpSpPr>
          <a:xfrm>
            <a:off x="-25542" y="509988"/>
            <a:ext cx="7083716" cy="4067887"/>
            <a:chOff x="-25542" y="514583"/>
            <a:chExt cx="7083716" cy="406788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B9781C2-7206-48DE-944A-D199E63AFC43}"/>
                </a:ext>
              </a:extLst>
            </p:cNvPr>
            <p:cNvGrpSpPr/>
            <p:nvPr/>
          </p:nvGrpSpPr>
          <p:grpSpPr>
            <a:xfrm>
              <a:off x="3391819" y="2427306"/>
              <a:ext cx="246306" cy="246306"/>
              <a:chOff x="5538212" y="2328672"/>
              <a:chExt cx="1281998" cy="1281998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C3378EB6-99A5-466C-8C55-6A0E5982DE2B}"/>
                  </a:ext>
                </a:extLst>
              </p:cNvPr>
              <p:cNvSpPr/>
              <p:nvPr/>
            </p:nvSpPr>
            <p:spPr>
              <a:xfrm>
                <a:off x="6414581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DBE6E78B-8A76-4D05-8027-A45FDB57C910}"/>
                  </a:ext>
                </a:extLst>
              </p:cNvPr>
              <p:cNvSpPr/>
              <p:nvPr/>
            </p:nvSpPr>
            <p:spPr>
              <a:xfrm>
                <a:off x="5741026" y="2531486"/>
                <a:ext cx="876370" cy="876370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E55496BD-D79E-43C3-88E0-AC1E1E834F87}"/>
                  </a:ext>
                </a:extLst>
              </p:cNvPr>
              <p:cNvSpPr/>
              <p:nvPr/>
            </p:nvSpPr>
            <p:spPr>
              <a:xfrm>
                <a:off x="553821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889FCE47-5DAD-4375-AC55-B40CD1C580D6}"/>
                  </a:ext>
                </a:extLst>
              </p:cNvPr>
              <p:cNvSpPr/>
              <p:nvPr/>
            </p:nvSpPr>
            <p:spPr>
              <a:xfrm rot="5400000">
                <a:off x="5976396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14E55D9F-3938-4CFC-A97D-8044A5AA9E74}"/>
                  </a:ext>
                </a:extLst>
              </p:cNvPr>
              <p:cNvSpPr/>
              <p:nvPr/>
            </p:nvSpPr>
            <p:spPr>
              <a:xfrm rot="5400000">
                <a:off x="5976396" y="337405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DDB7F90-E6C5-4318-83B4-19A6B77037E8}"/>
                </a:ext>
              </a:extLst>
            </p:cNvPr>
            <p:cNvGrpSpPr/>
            <p:nvPr/>
          </p:nvGrpSpPr>
          <p:grpSpPr>
            <a:xfrm>
              <a:off x="6850832" y="4375128"/>
              <a:ext cx="207342" cy="207342"/>
              <a:chOff x="8238740" y="2328672"/>
              <a:chExt cx="1079183" cy="1079183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7939A6BF-2483-42FC-A2A7-6A619920DB04}"/>
                  </a:ext>
                </a:extLst>
              </p:cNvPr>
              <p:cNvSpPr/>
              <p:nvPr/>
            </p:nvSpPr>
            <p:spPr>
              <a:xfrm>
                <a:off x="8441554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623B530C-A4FA-4DAD-8AD8-1392F69D6AA7}"/>
                  </a:ext>
                </a:extLst>
              </p:cNvPr>
              <p:cNvSpPr/>
              <p:nvPr/>
            </p:nvSpPr>
            <p:spPr>
              <a:xfrm>
                <a:off x="8238740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81D1CB3-3124-4A96-BCD1-624A3C812372}"/>
                  </a:ext>
                </a:extLst>
              </p:cNvPr>
              <p:cNvSpPr/>
              <p:nvPr/>
            </p:nvSpPr>
            <p:spPr>
              <a:xfrm rot="5400000">
                <a:off x="8676924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22B9C0E-E413-4803-BE90-72EEBCF867A3}"/>
                </a:ext>
              </a:extLst>
            </p:cNvPr>
            <p:cNvGrpSpPr/>
            <p:nvPr/>
          </p:nvGrpSpPr>
          <p:grpSpPr>
            <a:xfrm rot="16200000">
              <a:off x="6827940" y="2428279"/>
              <a:ext cx="246306" cy="207340"/>
              <a:chOff x="3243313" y="2328672"/>
              <a:chExt cx="1281998" cy="1079183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0BF4408-66AA-4CB7-ADF3-57E94D666F67}"/>
                  </a:ext>
                </a:extLst>
              </p:cNvPr>
              <p:cNvSpPr/>
              <p:nvPr/>
            </p:nvSpPr>
            <p:spPr>
              <a:xfrm>
                <a:off x="411968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4809AAF-D794-43A4-BE58-A78FEAFB5D07}"/>
                  </a:ext>
                </a:extLst>
              </p:cNvPr>
              <p:cNvSpPr/>
              <p:nvPr/>
            </p:nvSpPr>
            <p:spPr>
              <a:xfrm>
                <a:off x="3446127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33D3342F-2A6D-491A-BB5C-39D3313F35E8}"/>
                  </a:ext>
                </a:extLst>
              </p:cNvPr>
              <p:cNvSpPr/>
              <p:nvPr/>
            </p:nvSpPr>
            <p:spPr>
              <a:xfrm>
                <a:off x="3243313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82DC809-83BF-46FD-AD3D-2A7BFD64E8CD}"/>
                  </a:ext>
                </a:extLst>
              </p:cNvPr>
              <p:cNvSpPr/>
              <p:nvPr/>
            </p:nvSpPr>
            <p:spPr>
              <a:xfrm rot="5400000">
                <a:off x="3681497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C424274-90FB-45E3-8F27-147045C21BED}"/>
                </a:ext>
              </a:extLst>
            </p:cNvPr>
            <p:cNvGrpSpPr/>
            <p:nvPr/>
          </p:nvGrpSpPr>
          <p:grpSpPr>
            <a:xfrm rot="16200000">
              <a:off x="6841354" y="514583"/>
              <a:ext cx="207342" cy="207342"/>
              <a:chOff x="8238740" y="2328672"/>
              <a:chExt cx="1079183" cy="1079183"/>
            </a:xfrm>
          </p:grpSpPr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2E1DBA0E-5308-4CE9-9BF3-DD284E7DCF5A}"/>
                  </a:ext>
                </a:extLst>
              </p:cNvPr>
              <p:cNvSpPr/>
              <p:nvPr/>
            </p:nvSpPr>
            <p:spPr>
              <a:xfrm>
                <a:off x="8441554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14A5614-8AE2-468B-AA8D-8FDDFD0451CB}"/>
                  </a:ext>
                </a:extLst>
              </p:cNvPr>
              <p:cNvSpPr/>
              <p:nvPr/>
            </p:nvSpPr>
            <p:spPr>
              <a:xfrm>
                <a:off x="8238740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79FA21DE-FECE-434B-BE47-E046BAE89217}"/>
                  </a:ext>
                </a:extLst>
              </p:cNvPr>
              <p:cNvSpPr/>
              <p:nvPr/>
            </p:nvSpPr>
            <p:spPr>
              <a:xfrm rot="5400000">
                <a:off x="8676924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63CBA7E-1AAC-49AF-B388-89B045D07B6E}"/>
                </a:ext>
              </a:extLst>
            </p:cNvPr>
            <p:cNvGrpSpPr/>
            <p:nvPr/>
          </p:nvGrpSpPr>
          <p:grpSpPr>
            <a:xfrm rot="10800000">
              <a:off x="-24809" y="524108"/>
              <a:ext cx="207342" cy="207342"/>
              <a:chOff x="8238740" y="2328672"/>
              <a:chExt cx="1079183" cy="1079183"/>
            </a:xfrm>
          </p:grpSpPr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3BCFDA2C-04B6-4729-A0DA-5C3B465F2FAE}"/>
                  </a:ext>
                </a:extLst>
              </p:cNvPr>
              <p:cNvSpPr/>
              <p:nvPr/>
            </p:nvSpPr>
            <p:spPr>
              <a:xfrm>
                <a:off x="8441554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017216A-0EFC-45DF-8B99-5A49FC4CEAF8}"/>
                  </a:ext>
                </a:extLst>
              </p:cNvPr>
              <p:cNvSpPr/>
              <p:nvPr/>
            </p:nvSpPr>
            <p:spPr>
              <a:xfrm>
                <a:off x="8238740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5628A5E-0CF6-4A73-A27F-020E81EE7974}"/>
                  </a:ext>
                </a:extLst>
              </p:cNvPr>
              <p:cNvSpPr/>
              <p:nvPr/>
            </p:nvSpPr>
            <p:spPr>
              <a:xfrm rot="5400000">
                <a:off x="8676924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5F64D19-B488-466D-8C1F-593A5543E49A}"/>
                </a:ext>
              </a:extLst>
            </p:cNvPr>
            <p:cNvGrpSpPr/>
            <p:nvPr/>
          </p:nvGrpSpPr>
          <p:grpSpPr>
            <a:xfrm rot="5400000">
              <a:off x="-24809" y="4371263"/>
              <a:ext cx="207342" cy="207342"/>
              <a:chOff x="8238740" y="2328672"/>
              <a:chExt cx="1079183" cy="1079183"/>
            </a:xfrm>
          </p:grpSpPr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22B24D8F-5D5E-4C46-AC83-C4F30C075024}"/>
                  </a:ext>
                </a:extLst>
              </p:cNvPr>
              <p:cNvSpPr/>
              <p:nvPr/>
            </p:nvSpPr>
            <p:spPr>
              <a:xfrm>
                <a:off x="8441554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5CBADD2-6709-4D51-95D5-60773DC5495F}"/>
                  </a:ext>
                </a:extLst>
              </p:cNvPr>
              <p:cNvSpPr/>
              <p:nvPr/>
            </p:nvSpPr>
            <p:spPr>
              <a:xfrm>
                <a:off x="8238740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210CCD3E-0735-459F-B5F3-25E63E8375BA}"/>
                  </a:ext>
                </a:extLst>
              </p:cNvPr>
              <p:cNvSpPr/>
              <p:nvPr/>
            </p:nvSpPr>
            <p:spPr>
              <a:xfrm rot="5400000">
                <a:off x="8676924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527CF7E-7420-4517-B9D6-1F86CA9B4FAD}"/>
                </a:ext>
              </a:extLst>
            </p:cNvPr>
            <p:cNvGrpSpPr/>
            <p:nvPr/>
          </p:nvGrpSpPr>
          <p:grpSpPr>
            <a:xfrm rot="5400000">
              <a:off x="-45025" y="2428279"/>
              <a:ext cx="246306" cy="207340"/>
              <a:chOff x="3243313" y="2328672"/>
              <a:chExt cx="1281998" cy="107918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8AAA532-4829-4BD0-AEDA-B1C34E0CB49C}"/>
                  </a:ext>
                </a:extLst>
              </p:cNvPr>
              <p:cNvSpPr/>
              <p:nvPr/>
            </p:nvSpPr>
            <p:spPr>
              <a:xfrm>
                <a:off x="411968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F1692950-145E-49EA-98B0-C1B1E00D07E9}"/>
                  </a:ext>
                </a:extLst>
              </p:cNvPr>
              <p:cNvSpPr/>
              <p:nvPr/>
            </p:nvSpPr>
            <p:spPr>
              <a:xfrm>
                <a:off x="3446127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07CABB90-BC86-46C4-BD88-8B2FBE027ED1}"/>
                  </a:ext>
                </a:extLst>
              </p:cNvPr>
              <p:cNvSpPr/>
              <p:nvPr/>
            </p:nvSpPr>
            <p:spPr>
              <a:xfrm>
                <a:off x="3243313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F0793A8-4F93-4D14-80A7-B95280231665}"/>
                  </a:ext>
                </a:extLst>
              </p:cNvPr>
              <p:cNvSpPr/>
              <p:nvPr/>
            </p:nvSpPr>
            <p:spPr>
              <a:xfrm rot="5400000">
                <a:off x="3681497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2A6793E-C3CC-4E57-8C70-58C30294641E}"/>
                </a:ext>
              </a:extLst>
            </p:cNvPr>
            <p:cNvGrpSpPr/>
            <p:nvPr/>
          </p:nvGrpSpPr>
          <p:grpSpPr>
            <a:xfrm rot="10800000">
              <a:off x="3385324" y="524824"/>
              <a:ext cx="246306" cy="207340"/>
              <a:chOff x="3243313" y="2328672"/>
              <a:chExt cx="1281998" cy="107918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88F9610-3D26-49B9-BC8B-9B18D7BA9A13}"/>
                  </a:ext>
                </a:extLst>
              </p:cNvPr>
              <p:cNvSpPr/>
              <p:nvPr/>
            </p:nvSpPr>
            <p:spPr>
              <a:xfrm>
                <a:off x="411968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FBDBF8EE-3E51-49DB-BCBD-E142CB8C3756}"/>
                  </a:ext>
                </a:extLst>
              </p:cNvPr>
              <p:cNvSpPr/>
              <p:nvPr/>
            </p:nvSpPr>
            <p:spPr>
              <a:xfrm>
                <a:off x="3446127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D6734E3-FFCB-47EE-B9B7-434A34FAD6A3}"/>
                  </a:ext>
                </a:extLst>
              </p:cNvPr>
              <p:cNvSpPr/>
              <p:nvPr/>
            </p:nvSpPr>
            <p:spPr>
              <a:xfrm>
                <a:off x="3243313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F545B2-1092-4A74-B1F5-B7E1792DAFDD}"/>
                  </a:ext>
                </a:extLst>
              </p:cNvPr>
              <p:cNvSpPr/>
              <p:nvPr/>
            </p:nvSpPr>
            <p:spPr>
              <a:xfrm rot="5400000">
                <a:off x="3681497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3322F17-314B-4EC3-ACD8-D62F16597D0F}"/>
                </a:ext>
              </a:extLst>
            </p:cNvPr>
            <p:cNvGrpSpPr/>
            <p:nvPr/>
          </p:nvGrpSpPr>
          <p:grpSpPr>
            <a:xfrm>
              <a:off x="3385324" y="4373840"/>
              <a:ext cx="246306" cy="207340"/>
              <a:chOff x="3243313" y="2328672"/>
              <a:chExt cx="1281998" cy="1079183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BFDA82A-7EAE-4AC3-822A-8038ECD00996}"/>
                  </a:ext>
                </a:extLst>
              </p:cNvPr>
              <p:cNvSpPr/>
              <p:nvPr/>
            </p:nvSpPr>
            <p:spPr>
              <a:xfrm>
                <a:off x="4119682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21CB2D06-2167-4A09-8B6F-A81E846E75C5}"/>
                  </a:ext>
                </a:extLst>
              </p:cNvPr>
              <p:cNvSpPr/>
              <p:nvPr/>
            </p:nvSpPr>
            <p:spPr>
              <a:xfrm>
                <a:off x="3446127" y="2531486"/>
                <a:ext cx="876369" cy="876369"/>
              </a:xfrm>
              <a:custGeom>
                <a:avLst/>
                <a:gdLst>
                  <a:gd name="connsiteX0" fmla="*/ 116668 w 233336"/>
                  <a:gd name="connsiteY0" fmla="*/ 0 h 233336"/>
                  <a:gd name="connsiteX1" fmla="*/ 233336 w 233336"/>
                  <a:gd name="connsiteY1" fmla="*/ 116668 h 233336"/>
                  <a:gd name="connsiteX2" fmla="*/ 116668 w 233336"/>
                  <a:gd name="connsiteY2" fmla="*/ 233336 h 233336"/>
                  <a:gd name="connsiteX3" fmla="*/ 0 w 233336"/>
                  <a:gd name="connsiteY3" fmla="*/ 116668 h 233336"/>
                  <a:gd name="connsiteX4" fmla="*/ 116668 w 233336"/>
                  <a:gd name="connsiteY4" fmla="*/ 0 h 233336"/>
                  <a:gd name="connsiteX5" fmla="*/ 116668 w 233336"/>
                  <a:gd name="connsiteY5" fmla="*/ 19176 h 233336"/>
                  <a:gd name="connsiteX6" fmla="*/ 19176 w 233336"/>
                  <a:gd name="connsiteY6" fmla="*/ 116668 h 233336"/>
                  <a:gd name="connsiteX7" fmla="*/ 116668 w 233336"/>
                  <a:gd name="connsiteY7" fmla="*/ 214160 h 233336"/>
                  <a:gd name="connsiteX8" fmla="*/ 214160 w 233336"/>
                  <a:gd name="connsiteY8" fmla="*/ 116668 h 233336"/>
                  <a:gd name="connsiteX9" fmla="*/ 116668 w 233336"/>
                  <a:gd name="connsiteY9" fmla="*/ 19176 h 23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3336" h="233336">
                    <a:moveTo>
                      <a:pt x="116668" y="0"/>
                    </a:moveTo>
                    <a:cubicBezTo>
                      <a:pt x="181102" y="0"/>
                      <a:pt x="233336" y="52234"/>
                      <a:pt x="233336" y="116668"/>
                    </a:cubicBezTo>
                    <a:cubicBezTo>
                      <a:pt x="233336" y="181102"/>
                      <a:pt x="181102" y="233336"/>
                      <a:pt x="116668" y="233336"/>
                    </a:cubicBezTo>
                    <a:cubicBezTo>
                      <a:pt x="52234" y="233336"/>
                      <a:pt x="0" y="181102"/>
                      <a:pt x="0" y="116668"/>
                    </a:cubicBezTo>
                    <a:cubicBezTo>
                      <a:pt x="0" y="52234"/>
                      <a:pt x="52234" y="0"/>
                      <a:pt x="116668" y="0"/>
                    </a:cubicBezTo>
                    <a:close/>
                    <a:moveTo>
                      <a:pt x="116668" y="19176"/>
                    </a:moveTo>
                    <a:cubicBezTo>
                      <a:pt x="62825" y="19176"/>
                      <a:pt x="19176" y="62825"/>
                      <a:pt x="19176" y="116668"/>
                    </a:cubicBezTo>
                    <a:cubicBezTo>
                      <a:pt x="19176" y="170511"/>
                      <a:pt x="62825" y="214160"/>
                      <a:pt x="116668" y="214160"/>
                    </a:cubicBezTo>
                    <a:cubicBezTo>
                      <a:pt x="170511" y="214160"/>
                      <a:pt x="214160" y="170511"/>
                      <a:pt x="214160" y="116668"/>
                    </a:cubicBezTo>
                    <a:cubicBezTo>
                      <a:pt x="214160" y="62825"/>
                      <a:pt x="170511" y="19176"/>
                      <a:pt x="116668" y="19176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7B28137-89AA-499B-8277-43E88E0AFA11}"/>
                  </a:ext>
                </a:extLst>
              </p:cNvPr>
              <p:cNvSpPr/>
              <p:nvPr/>
            </p:nvSpPr>
            <p:spPr>
              <a:xfrm>
                <a:off x="3243313" y="2932693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9631BEA-703F-4B02-8191-B5D82DE9920A}"/>
                  </a:ext>
                </a:extLst>
              </p:cNvPr>
              <p:cNvSpPr/>
              <p:nvPr/>
            </p:nvSpPr>
            <p:spPr>
              <a:xfrm rot="5400000">
                <a:off x="3681497" y="2497684"/>
                <a:ext cx="405629" cy="6760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7" name="오른쪽 중괄호 126">
            <a:extLst>
              <a:ext uri="{FF2B5EF4-FFF2-40B4-BE49-F238E27FC236}">
                <a16:creationId xmlns:a16="http://schemas.microsoft.com/office/drawing/2014/main" id="{012473FB-F32D-42B7-81DC-CECC524C6BC0}"/>
              </a:ext>
            </a:extLst>
          </p:cNvPr>
          <p:cNvSpPr/>
          <p:nvPr/>
        </p:nvSpPr>
        <p:spPr>
          <a:xfrm rot="16200000" flipV="1">
            <a:off x="5157013" y="1033952"/>
            <a:ext cx="155448" cy="346551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오른쪽 중괄호 127">
            <a:extLst>
              <a:ext uri="{FF2B5EF4-FFF2-40B4-BE49-F238E27FC236}">
                <a16:creationId xmlns:a16="http://schemas.microsoft.com/office/drawing/2014/main" id="{EE29D3AB-E5B2-46CE-BBE3-22CEF01F962B}"/>
              </a:ext>
            </a:extLst>
          </p:cNvPr>
          <p:cNvSpPr/>
          <p:nvPr/>
        </p:nvSpPr>
        <p:spPr>
          <a:xfrm rot="16200000" flipV="1">
            <a:off x="1698094" y="1043648"/>
            <a:ext cx="155448" cy="34461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7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5">
            <a:extLst>
              <a:ext uri="{FF2B5EF4-FFF2-40B4-BE49-F238E27FC236}">
                <a16:creationId xmlns:a16="http://schemas.microsoft.com/office/drawing/2014/main" id="{C719A4BE-4BF5-4164-B81E-B623B76BA838}"/>
              </a:ext>
            </a:extLst>
          </p:cNvPr>
          <p:cNvSpPr txBox="1">
            <a:spLocks/>
          </p:cNvSpPr>
          <p:nvPr/>
        </p:nvSpPr>
        <p:spPr>
          <a:xfrm>
            <a:off x="0" y="770280"/>
            <a:ext cx="12043985" cy="558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사운드 조절과 조작키 변경 </a:t>
            </a:r>
            <a:r>
              <a:rPr lang="en-US" altLang="ko-KR"/>
              <a:t>UI</a:t>
            </a:r>
            <a:r>
              <a:rPr lang="ko-KR" altLang="en-US"/>
              <a:t>가 있다</a:t>
            </a:r>
            <a:r>
              <a:rPr lang="en-US" altLang="ko-KR"/>
              <a:t>.</a:t>
            </a:r>
          </a:p>
          <a:p>
            <a:r>
              <a:rPr lang="ko-KR" altLang="en-US"/>
              <a:t>사운드 조절은 슬라이더의 형태로 마우스로 드래그 혹은 위치 클릭으로 사운드 값을 조정한다</a:t>
            </a:r>
            <a:r>
              <a:rPr lang="en-US" altLang="ko-KR"/>
              <a:t>.</a:t>
            </a:r>
          </a:p>
          <a:p>
            <a:r>
              <a:rPr lang="ko-KR" altLang="en-US"/>
              <a:t>조작키 변경은 해당 조작키를 변경하기 위해 해당 줄의 </a:t>
            </a:r>
            <a:r>
              <a:rPr lang="en-US" altLang="ko-KR"/>
              <a:t>UI</a:t>
            </a:r>
            <a:r>
              <a:rPr lang="ko-KR" altLang="en-US"/>
              <a:t>를 클릭하면 변경이 시작된다</a:t>
            </a:r>
            <a:r>
              <a:rPr lang="en-US" altLang="ko-KR"/>
              <a:t>.</a:t>
            </a:r>
          </a:p>
          <a:p>
            <a:r>
              <a:rPr lang="ko-KR" altLang="en-US"/>
              <a:t>뒤로가기 버튼을 클릭하면 메인화면으로 이동한다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환경설정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9A36A9-E013-401B-8DC0-71D935DB03CE}"/>
              </a:ext>
            </a:extLst>
          </p:cNvPr>
          <p:cNvGrpSpPr/>
          <p:nvPr/>
        </p:nvGrpSpPr>
        <p:grpSpPr>
          <a:xfrm>
            <a:off x="58971" y="2902928"/>
            <a:ext cx="6912000" cy="3888000"/>
            <a:chOff x="2640000" y="1485000"/>
            <a:chExt cx="6912000" cy="3888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63676D-AAC1-4270-997F-52E589352EFF}"/>
                </a:ext>
              </a:extLst>
            </p:cNvPr>
            <p:cNvSpPr/>
            <p:nvPr/>
          </p:nvSpPr>
          <p:spPr>
            <a:xfrm>
              <a:off x="2640000" y="1485000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937F0E-6FD9-413D-B622-A4E76E7EE2C7}"/>
                </a:ext>
              </a:extLst>
            </p:cNvPr>
            <p:cNvSpPr/>
            <p:nvPr/>
          </p:nvSpPr>
          <p:spPr>
            <a:xfrm>
              <a:off x="3731557" y="2532982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위로 이동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324A4E6-A2EB-4BCC-A809-F067FEC8AB92}"/>
                </a:ext>
              </a:extLst>
            </p:cNvPr>
            <p:cNvSpPr/>
            <p:nvPr/>
          </p:nvSpPr>
          <p:spPr>
            <a:xfrm>
              <a:off x="3731557" y="2990182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왼쪽으로 이동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95B82A-6E75-4438-8207-8FDB147E0664}"/>
                </a:ext>
              </a:extLst>
            </p:cNvPr>
            <p:cNvSpPr/>
            <p:nvPr/>
          </p:nvSpPr>
          <p:spPr>
            <a:xfrm>
              <a:off x="3731557" y="3447382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아래로 이동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EB420C-76BD-4135-A8AD-CBDC53202CE2}"/>
                </a:ext>
              </a:extLst>
            </p:cNvPr>
            <p:cNvSpPr/>
            <p:nvPr/>
          </p:nvSpPr>
          <p:spPr>
            <a:xfrm>
              <a:off x="3731557" y="3923851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오른쪽으로 이동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AEBC81-7E67-4494-80F9-671418CCA5A6}"/>
                </a:ext>
              </a:extLst>
            </p:cNvPr>
            <p:cNvSpPr/>
            <p:nvPr/>
          </p:nvSpPr>
          <p:spPr>
            <a:xfrm>
              <a:off x="3731557" y="4403025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회피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226E697-BB70-4697-A7AE-6239D0A12373}"/>
                </a:ext>
              </a:extLst>
            </p:cNvPr>
            <p:cNvSpPr/>
            <p:nvPr/>
          </p:nvSpPr>
          <p:spPr>
            <a:xfrm>
              <a:off x="3731557" y="4833770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발사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3CFB896-9E65-40ED-9EB4-4AE349E27F49}"/>
                </a:ext>
              </a:extLst>
            </p:cNvPr>
            <p:cNvSpPr/>
            <p:nvPr/>
          </p:nvSpPr>
          <p:spPr>
            <a:xfrm>
              <a:off x="3731557" y="2075782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사운드조절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427E194-6377-4C1B-A81B-FDEE44CC49D8}"/>
                </a:ext>
              </a:extLst>
            </p:cNvPr>
            <p:cNvSpPr/>
            <p:nvPr/>
          </p:nvSpPr>
          <p:spPr>
            <a:xfrm>
              <a:off x="5051556" y="2075782"/>
              <a:ext cx="2797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A91611-7EDC-44F6-8F1E-074A0230468E}"/>
                </a:ext>
              </a:extLst>
            </p:cNvPr>
            <p:cNvSpPr/>
            <p:nvPr/>
          </p:nvSpPr>
          <p:spPr>
            <a:xfrm>
              <a:off x="5051556" y="25329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/>
                <a:t>W</a:t>
              </a:r>
              <a:endParaRPr lang="ko-KR" altLang="en-US" sz="110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B2DCC3-9A64-4EBB-B3EB-445377E6EDAA}"/>
                </a:ext>
              </a:extLst>
            </p:cNvPr>
            <p:cNvSpPr/>
            <p:nvPr/>
          </p:nvSpPr>
          <p:spPr>
            <a:xfrm>
              <a:off x="5051556" y="29901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/>
                <a:t>A</a:t>
              </a:r>
              <a:endParaRPr lang="ko-KR" altLang="en-US" sz="110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07B6D23-5EBB-4A03-9600-D360FFF48CC4}"/>
                </a:ext>
              </a:extLst>
            </p:cNvPr>
            <p:cNvSpPr/>
            <p:nvPr/>
          </p:nvSpPr>
          <p:spPr>
            <a:xfrm>
              <a:off x="5051556" y="34473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/>
                <a:t>S</a:t>
              </a:r>
              <a:endParaRPr lang="ko-KR" altLang="en-US" sz="110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5769BF1-E8C9-458C-82DE-9D9448450E38}"/>
                </a:ext>
              </a:extLst>
            </p:cNvPr>
            <p:cNvSpPr/>
            <p:nvPr/>
          </p:nvSpPr>
          <p:spPr>
            <a:xfrm>
              <a:off x="5051556" y="3923851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/>
                <a:t>D</a:t>
              </a:r>
              <a:endParaRPr lang="ko-KR" altLang="en-US" sz="11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EEA980D-7AEC-42A5-ADBD-4A9FD81050CE}"/>
                </a:ext>
              </a:extLst>
            </p:cNvPr>
            <p:cNvSpPr/>
            <p:nvPr/>
          </p:nvSpPr>
          <p:spPr>
            <a:xfrm>
              <a:off x="5051556" y="4403025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/>
                <a:t>Space</a:t>
              </a:r>
              <a:endParaRPr lang="ko-KR" altLang="en-US" sz="11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8D9B092-84A9-42DD-A80A-FE0511B0FD6F}"/>
                </a:ext>
              </a:extLst>
            </p:cNvPr>
            <p:cNvSpPr/>
            <p:nvPr/>
          </p:nvSpPr>
          <p:spPr>
            <a:xfrm>
              <a:off x="5051556" y="4833770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C226B44-7FFE-4EE5-BD91-A61D9225B155}"/>
                </a:ext>
              </a:extLst>
            </p:cNvPr>
            <p:cNvSpPr/>
            <p:nvPr/>
          </p:nvSpPr>
          <p:spPr>
            <a:xfrm>
              <a:off x="6806396" y="25329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키 변환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7C525AE-0E68-41CA-8F91-24C3E5748240}"/>
                </a:ext>
              </a:extLst>
            </p:cNvPr>
            <p:cNvSpPr/>
            <p:nvPr/>
          </p:nvSpPr>
          <p:spPr>
            <a:xfrm>
              <a:off x="6806396" y="29901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키 변환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EFBAD-1DAE-407B-BCE4-C3CD156EE204}"/>
                </a:ext>
              </a:extLst>
            </p:cNvPr>
            <p:cNvSpPr/>
            <p:nvPr/>
          </p:nvSpPr>
          <p:spPr>
            <a:xfrm>
              <a:off x="6806396" y="34473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키 변환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8836268-5316-4286-80B8-6C486C94C67F}"/>
                </a:ext>
              </a:extLst>
            </p:cNvPr>
            <p:cNvSpPr/>
            <p:nvPr/>
          </p:nvSpPr>
          <p:spPr>
            <a:xfrm>
              <a:off x="6806396" y="3923851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키 변환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FC076F9-8BA4-4DF0-8D46-EDACA53D7B3B}"/>
                </a:ext>
              </a:extLst>
            </p:cNvPr>
            <p:cNvSpPr/>
            <p:nvPr/>
          </p:nvSpPr>
          <p:spPr>
            <a:xfrm>
              <a:off x="6806396" y="4403025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키 변환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6BEF3E3-AD69-4B80-A560-1D0200E1E1FA}"/>
                </a:ext>
              </a:extLst>
            </p:cNvPr>
            <p:cNvSpPr/>
            <p:nvPr/>
          </p:nvSpPr>
          <p:spPr>
            <a:xfrm>
              <a:off x="6806396" y="4833770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키 변환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FADF2E6-1CE4-4E5D-A7F7-94926593B370}"/>
                </a:ext>
              </a:extLst>
            </p:cNvPr>
            <p:cNvSpPr/>
            <p:nvPr/>
          </p:nvSpPr>
          <p:spPr>
            <a:xfrm>
              <a:off x="3731557" y="1651148"/>
              <a:ext cx="4728882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환경설정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12F074B-0FEA-4178-99D8-F7647051B816}"/>
                </a:ext>
              </a:extLst>
            </p:cNvPr>
            <p:cNvSpPr/>
            <p:nvPr/>
          </p:nvSpPr>
          <p:spPr>
            <a:xfrm>
              <a:off x="7950200" y="2075782"/>
              <a:ext cx="510239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/>
                <a:t>100</a:t>
              </a:r>
              <a:endParaRPr lang="ko-KR" altLang="en-US" sz="110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4CBE756-3001-434E-A490-5BD92BB0A918}"/>
                </a:ext>
              </a:extLst>
            </p:cNvPr>
            <p:cNvGrpSpPr/>
            <p:nvPr/>
          </p:nvGrpSpPr>
          <p:grpSpPr>
            <a:xfrm>
              <a:off x="5792766" y="4854554"/>
              <a:ext cx="171621" cy="282431"/>
              <a:chOff x="8561235" y="1920240"/>
              <a:chExt cx="914401" cy="1504799"/>
            </a:xfrm>
          </p:grpSpPr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AEF752DF-AAB5-4598-95B7-6FD25323ADDA}"/>
                  </a:ext>
                </a:extLst>
              </p:cNvPr>
              <p:cNvSpPr/>
              <p:nvPr/>
            </p:nvSpPr>
            <p:spPr>
              <a:xfrm>
                <a:off x="9018436" y="2237782"/>
                <a:ext cx="457200" cy="490148"/>
              </a:xfrm>
              <a:custGeom>
                <a:avLst/>
                <a:gdLst>
                  <a:gd name="connsiteX0" fmla="*/ 0 w 457200"/>
                  <a:gd name="connsiteY0" fmla="*/ 0 h 490148"/>
                  <a:gd name="connsiteX1" fmla="*/ 304797 w 457200"/>
                  <a:gd name="connsiteY1" fmla="*/ 0 h 490148"/>
                  <a:gd name="connsiteX2" fmla="*/ 457200 w 457200"/>
                  <a:gd name="connsiteY2" fmla="*/ 152403 h 490148"/>
                  <a:gd name="connsiteX3" fmla="*/ 457200 w 457200"/>
                  <a:gd name="connsiteY3" fmla="*/ 490148 h 490148"/>
                  <a:gd name="connsiteX4" fmla="*/ 0 w 457200"/>
                  <a:gd name="connsiteY4" fmla="*/ 490148 h 490148"/>
                  <a:gd name="connsiteX5" fmla="*/ 0 w 457200"/>
                  <a:gd name="connsiteY5" fmla="*/ 0 h 490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490148">
                    <a:moveTo>
                      <a:pt x="0" y="0"/>
                    </a:moveTo>
                    <a:lnTo>
                      <a:pt x="304797" y="0"/>
                    </a:lnTo>
                    <a:cubicBezTo>
                      <a:pt x="388967" y="0"/>
                      <a:pt x="457200" y="68233"/>
                      <a:pt x="457200" y="152403"/>
                    </a:cubicBezTo>
                    <a:lnTo>
                      <a:pt x="457200" y="490148"/>
                    </a:lnTo>
                    <a:lnTo>
                      <a:pt x="0" y="4901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CDA7C80B-5B25-45C0-8EBB-D8126D7B41E7}"/>
                  </a:ext>
                </a:extLst>
              </p:cNvPr>
              <p:cNvSpPr/>
              <p:nvPr/>
            </p:nvSpPr>
            <p:spPr>
              <a:xfrm>
                <a:off x="8561236" y="2237782"/>
                <a:ext cx="457200" cy="490148"/>
              </a:xfrm>
              <a:custGeom>
                <a:avLst/>
                <a:gdLst>
                  <a:gd name="connsiteX0" fmla="*/ 152403 w 457200"/>
                  <a:gd name="connsiteY0" fmla="*/ 0 h 490148"/>
                  <a:gd name="connsiteX1" fmla="*/ 457200 w 457200"/>
                  <a:gd name="connsiteY1" fmla="*/ 0 h 490148"/>
                  <a:gd name="connsiteX2" fmla="*/ 457200 w 457200"/>
                  <a:gd name="connsiteY2" fmla="*/ 490148 h 490148"/>
                  <a:gd name="connsiteX3" fmla="*/ 0 w 457200"/>
                  <a:gd name="connsiteY3" fmla="*/ 490148 h 490148"/>
                  <a:gd name="connsiteX4" fmla="*/ 0 w 457200"/>
                  <a:gd name="connsiteY4" fmla="*/ 152403 h 490148"/>
                  <a:gd name="connsiteX5" fmla="*/ 152403 w 457200"/>
                  <a:gd name="connsiteY5" fmla="*/ 0 h 490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490148">
                    <a:moveTo>
                      <a:pt x="152403" y="0"/>
                    </a:moveTo>
                    <a:lnTo>
                      <a:pt x="457200" y="0"/>
                    </a:lnTo>
                    <a:lnTo>
                      <a:pt x="457200" y="490148"/>
                    </a:lnTo>
                    <a:lnTo>
                      <a:pt x="0" y="490148"/>
                    </a:ln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89C0EF0-F902-465B-B96F-CF6E5EA60CE7}"/>
                  </a:ext>
                </a:extLst>
              </p:cNvPr>
              <p:cNvSpPr/>
              <p:nvPr/>
            </p:nvSpPr>
            <p:spPr>
              <a:xfrm>
                <a:off x="8561235" y="2727929"/>
                <a:ext cx="914401" cy="697110"/>
              </a:xfrm>
              <a:custGeom>
                <a:avLst/>
                <a:gdLst>
                  <a:gd name="connsiteX0" fmla="*/ 1 w 914401"/>
                  <a:gd name="connsiteY0" fmla="*/ 0 h 697110"/>
                  <a:gd name="connsiteX1" fmla="*/ 457201 w 914401"/>
                  <a:gd name="connsiteY1" fmla="*/ 0 h 697110"/>
                  <a:gd name="connsiteX2" fmla="*/ 914401 w 914401"/>
                  <a:gd name="connsiteY2" fmla="*/ 0 h 697110"/>
                  <a:gd name="connsiteX3" fmla="*/ 914401 w 914401"/>
                  <a:gd name="connsiteY3" fmla="*/ 271849 h 697110"/>
                  <a:gd name="connsiteX4" fmla="*/ 914399 w 914401"/>
                  <a:gd name="connsiteY4" fmla="*/ 271859 h 697110"/>
                  <a:gd name="connsiteX5" fmla="*/ 914399 w 914401"/>
                  <a:gd name="connsiteY5" fmla="*/ 346740 h 697110"/>
                  <a:gd name="connsiteX6" fmla="*/ 914161 w 914401"/>
                  <a:gd name="connsiteY6" fmla="*/ 346740 h 697110"/>
                  <a:gd name="connsiteX7" fmla="*/ 914401 w 914401"/>
                  <a:gd name="connsiteY7" fmla="*/ 348555 h 697110"/>
                  <a:gd name="connsiteX8" fmla="*/ 457201 w 914401"/>
                  <a:gd name="connsiteY8" fmla="*/ 697110 h 697110"/>
                  <a:gd name="connsiteX9" fmla="*/ 1 w 914401"/>
                  <a:gd name="connsiteY9" fmla="*/ 348555 h 697110"/>
                  <a:gd name="connsiteX10" fmla="*/ 241 w 914401"/>
                  <a:gd name="connsiteY10" fmla="*/ 346740 h 697110"/>
                  <a:gd name="connsiteX11" fmla="*/ 0 w 914401"/>
                  <a:gd name="connsiteY11" fmla="*/ 346740 h 697110"/>
                  <a:gd name="connsiteX12" fmla="*/ 0 w 914401"/>
                  <a:gd name="connsiteY12" fmla="*/ 184815 h 697110"/>
                  <a:gd name="connsiteX13" fmla="*/ 1 w 914401"/>
                  <a:gd name="connsiteY13" fmla="*/ 184815 h 69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14401" h="697110">
                    <a:moveTo>
                      <a:pt x="1" y="0"/>
                    </a:moveTo>
                    <a:lnTo>
                      <a:pt x="457201" y="0"/>
                    </a:lnTo>
                    <a:lnTo>
                      <a:pt x="914401" y="0"/>
                    </a:lnTo>
                    <a:lnTo>
                      <a:pt x="914401" y="271849"/>
                    </a:lnTo>
                    <a:lnTo>
                      <a:pt x="914399" y="271859"/>
                    </a:lnTo>
                    <a:lnTo>
                      <a:pt x="914399" y="346740"/>
                    </a:lnTo>
                    <a:lnTo>
                      <a:pt x="914161" y="346740"/>
                    </a:lnTo>
                    <a:lnTo>
                      <a:pt x="914401" y="348555"/>
                    </a:lnTo>
                    <a:cubicBezTo>
                      <a:pt x="914401" y="541057"/>
                      <a:pt x="709706" y="697110"/>
                      <a:pt x="457201" y="697110"/>
                    </a:cubicBezTo>
                    <a:cubicBezTo>
                      <a:pt x="204696" y="697110"/>
                      <a:pt x="1" y="541057"/>
                      <a:pt x="1" y="348555"/>
                    </a:cubicBezTo>
                    <a:lnTo>
                      <a:pt x="241" y="346740"/>
                    </a:lnTo>
                    <a:lnTo>
                      <a:pt x="0" y="346740"/>
                    </a:lnTo>
                    <a:lnTo>
                      <a:pt x="0" y="184815"/>
                    </a:lnTo>
                    <a:lnTo>
                      <a:pt x="1" y="18481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연결선: 구부러짐 90">
                <a:extLst>
                  <a:ext uri="{FF2B5EF4-FFF2-40B4-BE49-F238E27FC236}">
                    <a16:creationId xmlns:a16="http://schemas.microsoft.com/office/drawing/2014/main" id="{121EF859-F376-4481-B8D7-1DA7328FCAE4}"/>
                  </a:ext>
                </a:extLst>
              </p:cNvPr>
              <p:cNvCxnSpPr>
                <a:stCxn id="87" idx="1"/>
              </p:cNvCxnSpPr>
              <p:nvPr/>
            </p:nvCxnSpPr>
            <p:spPr>
              <a:xfrm flipV="1">
                <a:off x="9018436" y="1920240"/>
                <a:ext cx="12700" cy="317542"/>
              </a:xfrm>
              <a:prstGeom prst="curvedConnector4">
                <a:avLst>
                  <a:gd name="adj1" fmla="val -930000"/>
                  <a:gd name="adj2" fmla="val 7519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8476448-4533-4978-B33B-FCA350C862D7}"/>
                </a:ext>
              </a:extLst>
            </p:cNvPr>
            <p:cNvSpPr/>
            <p:nvPr/>
          </p:nvSpPr>
          <p:spPr>
            <a:xfrm>
              <a:off x="5179060" y="2188070"/>
              <a:ext cx="2505555" cy="99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16890A8-D02D-4B30-A8C3-FE6D3AEB86E7}"/>
                </a:ext>
              </a:extLst>
            </p:cNvPr>
            <p:cNvSpPr/>
            <p:nvPr/>
          </p:nvSpPr>
          <p:spPr>
            <a:xfrm>
              <a:off x="7633417" y="2149600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A330C58-75B0-47DD-85AB-26A3CEF4B4F0}"/>
                </a:ext>
              </a:extLst>
            </p:cNvPr>
            <p:cNvSpPr/>
            <p:nvPr/>
          </p:nvSpPr>
          <p:spPr>
            <a:xfrm>
              <a:off x="8503920" y="4994526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뒤로가기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87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환경설정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63676D-AAC1-4270-997F-52E589352EFF}"/>
              </a:ext>
            </a:extLst>
          </p:cNvPr>
          <p:cNvSpPr/>
          <p:nvPr/>
        </p:nvSpPr>
        <p:spPr>
          <a:xfrm>
            <a:off x="721911" y="1097277"/>
            <a:ext cx="6912000" cy="38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937F0E-6FD9-413D-B622-A4E76E7EE2C7}"/>
              </a:ext>
            </a:extLst>
          </p:cNvPr>
          <p:cNvSpPr/>
          <p:nvPr/>
        </p:nvSpPr>
        <p:spPr>
          <a:xfrm>
            <a:off x="1813468" y="2172745"/>
            <a:ext cx="1188000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위로 이동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24A4E6-A2EB-4BCC-A809-F067FEC8AB92}"/>
              </a:ext>
            </a:extLst>
          </p:cNvPr>
          <p:cNvSpPr/>
          <p:nvPr/>
        </p:nvSpPr>
        <p:spPr>
          <a:xfrm>
            <a:off x="1813468" y="2627405"/>
            <a:ext cx="1188000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왼쪽으로 이동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95B82A-6E75-4438-8207-8FDB147E0664}"/>
              </a:ext>
            </a:extLst>
          </p:cNvPr>
          <p:cNvSpPr/>
          <p:nvPr/>
        </p:nvSpPr>
        <p:spPr>
          <a:xfrm>
            <a:off x="1813468" y="3082065"/>
            <a:ext cx="1188000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아래로 이동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EB420C-76BD-4135-A8AD-CBDC53202CE2}"/>
              </a:ext>
            </a:extLst>
          </p:cNvPr>
          <p:cNvSpPr/>
          <p:nvPr/>
        </p:nvSpPr>
        <p:spPr>
          <a:xfrm>
            <a:off x="1813468" y="3536725"/>
            <a:ext cx="1188000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오른쪽으로 이동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AEBC81-7E67-4494-80F9-671418CCA5A6}"/>
              </a:ext>
            </a:extLst>
          </p:cNvPr>
          <p:cNvSpPr/>
          <p:nvPr/>
        </p:nvSpPr>
        <p:spPr>
          <a:xfrm>
            <a:off x="1813468" y="3991385"/>
            <a:ext cx="1188000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회피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226E697-BB70-4697-A7AE-6239D0A12373}"/>
              </a:ext>
            </a:extLst>
          </p:cNvPr>
          <p:cNvSpPr/>
          <p:nvPr/>
        </p:nvSpPr>
        <p:spPr>
          <a:xfrm>
            <a:off x="1813468" y="4446047"/>
            <a:ext cx="1188000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발사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CFB896-9E65-40ED-9EB4-4AE349E27F49}"/>
              </a:ext>
            </a:extLst>
          </p:cNvPr>
          <p:cNvSpPr/>
          <p:nvPr/>
        </p:nvSpPr>
        <p:spPr>
          <a:xfrm>
            <a:off x="1813468" y="1718085"/>
            <a:ext cx="1188000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사운드조절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27E194-6377-4C1B-A81B-FDEE44CC49D8}"/>
              </a:ext>
            </a:extLst>
          </p:cNvPr>
          <p:cNvSpPr/>
          <p:nvPr/>
        </p:nvSpPr>
        <p:spPr>
          <a:xfrm>
            <a:off x="3133467" y="1718771"/>
            <a:ext cx="2797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A91611-7EDC-44F6-8F1E-074A0230468E}"/>
              </a:ext>
            </a:extLst>
          </p:cNvPr>
          <p:cNvSpPr/>
          <p:nvPr/>
        </p:nvSpPr>
        <p:spPr>
          <a:xfrm>
            <a:off x="3133467" y="2172103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/>
              <a:t>W</a:t>
            </a:r>
            <a:endParaRPr lang="ko-KR" altLang="en-US" sz="11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2DCC3-9A64-4EBB-B3EB-445377E6EDAA}"/>
              </a:ext>
            </a:extLst>
          </p:cNvPr>
          <p:cNvSpPr/>
          <p:nvPr/>
        </p:nvSpPr>
        <p:spPr>
          <a:xfrm>
            <a:off x="3133467" y="2625847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/>
              <a:t>A</a:t>
            </a:r>
            <a:endParaRPr lang="ko-KR" altLang="en-US" sz="11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07B6D23-5EBB-4A03-9600-D360FFF48CC4}"/>
              </a:ext>
            </a:extLst>
          </p:cNvPr>
          <p:cNvSpPr/>
          <p:nvPr/>
        </p:nvSpPr>
        <p:spPr>
          <a:xfrm>
            <a:off x="3133467" y="3079591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/>
              <a:t>S</a:t>
            </a:r>
            <a:endParaRPr lang="ko-KR" altLang="en-US" sz="11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5769BF1-E8C9-458C-82DE-9D9448450E38}"/>
              </a:ext>
            </a:extLst>
          </p:cNvPr>
          <p:cNvSpPr/>
          <p:nvPr/>
        </p:nvSpPr>
        <p:spPr>
          <a:xfrm>
            <a:off x="3133467" y="3536725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/>
              <a:t>D</a:t>
            </a:r>
            <a:endParaRPr lang="ko-KR" altLang="en-US" sz="11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EA980D-7AEC-42A5-ADBD-4A9FD81050CE}"/>
              </a:ext>
            </a:extLst>
          </p:cNvPr>
          <p:cNvSpPr/>
          <p:nvPr/>
        </p:nvSpPr>
        <p:spPr>
          <a:xfrm>
            <a:off x="3133467" y="3995520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/>
              <a:t>Space</a:t>
            </a:r>
            <a:endParaRPr lang="ko-KR" altLang="en-US" sz="11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D9B092-84A9-42DD-A80A-FE0511B0FD6F}"/>
              </a:ext>
            </a:extLst>
          </p:cNvPr>
          <p:cNvSpPr/>
          <p:nvPr/>
        </p:nvSpPr>
        <p:spPr>
          <a:xfrm>
            <a:off x="3133467" y="4446047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226B44-7FFE-4EE5-BD91-A61D9225B155}"/>
              </a:ext>
            </a:extLst>
          </p:cNvPr>
          <p:cNvSpPr/>
          <p:nvPr/>
        </p:nvSpPr>
        <p:spPr>
          <a:xfrm>
            <a:off x="4888307" y="2172103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키 변환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C525AE-0E68-41CA-8F91-24C3E5748240}"/>
              </a:ext>
            </a:extLst>
          </p:cNvPr>
          <p:cNvSpPr/>
          <p:nvPr/>
        </p:nvSpPr>
        <p:spPr>
          <a:xfrm>
            <a:off x="4888307" y="2625847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키 변환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DCEFBAD-1DAE-407B-BCE4-C3CD156EE204}"/>
              </a:ext>
            </a:extLst>
          </p:cNvPr>
          <p:cNvSpPr/>
          <p:nvPr/>
        </p:nvSpPr>
        <p:spPr>
          <a:xfrm>
            <a:off x="4888307" y="3079591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키 변환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836268-5316-4286-80B8-6C486C94C67F}"/>
              </a:ext>
            </a:extLst>
          </p:cNvPr>
          <p:cNvSpPr/>
          <p:nvPr/>
        </p:nvSpPr>
        <p:spPr>
          <a:xfrm>
            <a:off x="4888307" y="3536725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키 변환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FC076F9-8BA4-4DF0-8D46-EDACA53D7B3B}"/>
              </a:ext>
            </a:extLst>
          </p:cNvPr>
          <p:cNvSpPr/>
          <p:nvPr/>
        </p:nvSpPr>
        <p:spPr>
          <a:xfrm>
            <a:off x="4888307" y="3995520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키 변환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6BEF3E3-AD69-4B80-A560-1D0200E1E1FA}"/>
              </a:ext>
            </a:extLst>
          </p:cNvPr>
          <p:cNvSpPr/>
          <p:nvPr/>
        </p:nvSpPr>
        <p:spPr>
          <a:xfrm>
            <a:off x="4888307" y="4446047"/>
            <a:ext cx="1654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키 변환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FADF2E6-1CE4-4E5D-A7F7-94926593B370}"/>
              </a:ext>
            </a:extLst>
          </p:cNvPr>
          <p:cNvSpPr/>
          <p:nvPr/>
        </p:nvSpPr>
        <p:spPr>
          <a:xfrm>
            <a:off x="1813468" y="1263425"/>
            <a:ext cx="4728882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환경설정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2F074B-0FEA-4178-99D8-F7647051B816}"/>
              </a:ext>
            </a:extLst>
          </p:cNvPr>
          <p:cNvSpPr/>
          <p:nvPr/>
        </p:nvSpPr>
        <p:spPr>
          <a:xfrm>
            <a:off x="6032111" y="1718771"/>
            <a:ext cx="510239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/>
              <a:t>100</a:t>
            </a:r>
            <a:endParaRPr lang="ko-KR" altLang="en-US" sz="110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4CBE756-3001-434E-A490-5BD92BB0A918}"/>
              </a:ext>
            </a:extLst>
          </p:cNvPr>
          <p:cNvGrpSpPr/>
          <p:nvPr/>
        </p:nvGrpSpPr>
        <p:grpSpPr>
          <a:xfrm>
            <a:off x="3874677" y="4466831"/>
            <a:ext cx="171621" cy="282431"/>
            <a:chOff x="8561235" y="1920240"/>
            <a:chExt cx="914401" cy="1504799"/>
          </a:xfrm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AEF752DF-AAB5-4598-95B7-6FD25323ADDA}"/>
                </a:ext>
              </a:extLst>
            </p:cNvPr>
            <p:cNvSpPr/>
            <p:nvPr/>
          </p:nvSpPr>
          <p:spPr>
            <a:xfrm>
              <a:off x="9018436" y="2237782"/>
              <a:ext cx="457200" cy="490148"/>
            </a:xfrm>
            <a:custGeom>
              <a:avLst/>
              <a:gdLst>
                <a:gd name="connsiteX0" fmla="*/ 0 w 457200"/>
                <a:gd name="connsiteY0" fmla="*/ 0 h 490148"/>
                <a:gd name="connsiteX1" fmla="*/ 304797 w 457200"/>
                <a:gd name="connsiteY1" fmla="*/ 0 h 490148"/>
                <a:gd name="connsiteX2" fmla="*/ 457200 w 457200"/>
                <a:gd name="connsiteY2" fmla="*/ 152403 h 490148"/>
                <a:gd name="connsiteX3" fmla="*/ 457200 w 457200"/>
                <a:gd name="connsiteY3" fmla="*/ 490148 h 490148"/>
                <a:gd name="connsiteX4" fmla="*/ 0 w 457200"/>
                <a:gd name="connsiteY4" fmla="*/ 490148 h 490148"/>
                <a:gd name="connsiteX5" fmla="*/ 0 w 457200"/>
                <a:gd name="connsiteY5" fmla="*/ 0 h 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90148">
                  <a:moveTo>
                    <a:pt x="0" y="0"/>
                  </a:moveTo>
                  <a:lnTo>
                    <a:pt x="304797" y="0"/>
                  </a:lnTo>
                  <a:cubicBezTo>
                    <a:pt x="388967" y="0"/>
                    <a:pt x="457200" y="68233"/>
                    <a:pt x="457200" y="152403"/>
                  </a:cubicBezTo>
                  <a:lnTo>
                    <a:pt x="457200" y="490148"/>
                  </a:lnTo>
                  <a:lnTo>
                    <a:pt x="0" y="490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DA7C80B-5B25-45C0-8EBB-D8126D7B41E7}"/>
                </a:ext>
              </a:extLst>
            </p:cNvPr>
            <p:cNvSpPr/>
            <p:nvPr/>
          </p:nvSpPr>
          <p:spPr>
            <a:xfrm>
              <a:off x="8561236" y="2237782"/>
              <a:ext cx="457200" cy="490148"/>
            </a:xfrm>
            <a:custGeom>
              <a:avLst/>
              <a:gdLst>
                <a:gd name="connsiteX0" fmla="*/ 152403 w 457200"/>
                <a:gd name="connsiteY0" fmla="*/ 0 h 490148"/>
                <a:gd name="connsiteX1" fmla="*/ 457200 w 457200"/>
                <a:gd name="connsiteY1" fmla="*/ 0 h 490148"/>
                <a:gd name="connsiteX2" fmla="*/ 457200 w 457200"/>
                <a:gd name="connsiteY2" fmla="*/ 490148 h 490148"/>
                <a:gd name="connsiteX3" fmla="*/ 0 w 457200"/>
                <a:gd name="connsiteY3" fmla="*/ 490148 h 490148"/>
                <a:gd name="connsiteX4" fmla="*/ 0 w 457200"/>
                <a:gd name="connsiteY4" fmla="*/ 152403 h 490148"/>
                <a:gd name="connsiteX5" fmla="*/ 152403 w 457200"/>
                <a:gd name="connsiteY5" fmla="*/ 0 h 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90148">
                  <a:moveTo>
                    <a:pt x="152403" y="0"/>
                  </a:moveTo>
                  <a:lnTo>
                    <a:pt x="457200" y="0"/>
                  </a:lnTo>
                  <a:lnTo>
                    <a:pt x="457200" y="490148"/>
                  </a:lnTo>
                  <a:lnTo>
                    <a:pt x="0" y="490148"/>
                  </a:ln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89C0EF0-F902-465B-B96F-CF6E5EA60CE7}"/>
                </a:ext>
              </a:extLst>
            </p:cNvPr>
            <p:cNvSpPr/>
            <p:nvPr/>
          </p:nvSpPr>
          <p:spPr>
            <a:xfrm>
              <a:off x="8561235" y="2727929"/>
              <a:ext cx="914401" cy="697110"/>
            </a:xfrm>
            <a:custGeom>
              <a:avLst/>
              <a:gdLst>
                <a:gd name="connsiteX0" fmla="*/ 1 w 914401"/>
                <a:gd name="connsiteY0" fmla="*/ 0 h 697110"/>
                <a:gd name="connsiteX1" fmla="*/ 457201 w 914401"/>
                <a:gd name="connsiteY1" fmla="*/ 0 h 697110"/>
                <a:gd name="connsiteX2" fmla="*/ 914401 w 914401"/>
                <a:gd name="connsiteY2" fmla="*/ 0 h 697110"/>
                <a:gd name="connsiteX3" fmla="*/ 914401 w 914401"/>
                <a:gd name="connsiteY3" fmla="*/ 271849 h 697110"/>
                <a:gd name="connsiteX4" fmla="*/ 914399 w 914401"/>
                <a:gd name="connsiteY4" fmla="*/ 271859 h 697110"/>
                <a:gd name="connsiteX5" fmla="*/ 914399 w 914401"/>
                <a:gd name="connsiteY5" fmla="*/ 346740 h 697110"/>
                <a:gd name="connsiteX6" fmla="*/ 914161 w 914401"/>
                <a:gd name="connsiteY6" fmla="*/ 346740 h 697110"/>
                <a:gd name="connsiteX7" fmla="*/ 914401 w 914401"/>
                <a:gd name="connsiteY7" fmla="*/ 348555 h 697110"/>
                <a:gd name="connsiteX8" fmla="*/ 457201 w 914401"/>
                <a:gd name="connsiteY8" fmla="*/ 697110 h 697110"/>
                <a:gd name="connsiteX9" fmla="*/ 1 w 914401"/>
                <a:gd name="connsiteY9" fmla="*/ 348555 h 697110"/>
                <a:gd name="connsiteX10" fmla="*/ 241 w 914401"/>
                <a:gd name="connsiteY10" fmla="*/ 346740 h 697110"/>
                <a:gd name="connsiteX11" fmla="*/ 0 w 914401"/>
                <a:gd name="connsiteY11" fmla="*/ 346740 h 697110"/>
                <a:gd name="connsiteX12" fmla="*/ 0 w 914401"/>
                <a:gd name="connsiteY12" fmla="*/ 184815 h 697110"/>
                <a:gd name="connsiteX13" fmla="*/ 1 w 914401"/>
                <a:gd name="connsiteY13" fmla="*/ 184815 h 69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1" h="697110">
                  <a:moveTo>
                    <a:pt x="1" y="0"/>
                  </a:moveTo>
                  <a:lnTo>
                    <a:pt x="457201" y="0"/>
                  </a:lnTo>
                  <a:lnTo>
                    <a:pt x="914401" y="0"/>
                  </a:lnTo>
                  <a:lnTo>
                    <a:pt x="914401" y="271849"/>
                  </a:lnTo>
                  <a:lnTo>
                    <a:pt x="914399" y="271859"/>
                  </a:lnTo>
                  <a:lnTo>
                    <a:pt x="914399" y="346740"/>
                  </a:lnTo>
                  <a:lnTo>
                    <a:pt x="914161" y="346740"/>
                  </a:lnTo>
                  <a:lnTo>
                    <a:pt x="914401" y="348555"/>
                  </a:lnTo>
                  <a:cubicBezTo>
                    <a:pt x="914401" y="541057"/>
                    <a:pt x="709706" y="697110"/>
                    <a:pt x="457201" y="697110"/>
                  </a:cubicBezTo>
                  <a:cubicBezTo>
                    <a:pt x="204696" y="697110"/>
                    <a:pt x="1" y="541057"/>
                    <a:pt x="1" y="348555"/>
                  </a:cubicBezTo>
                  <a:lnTo>
                    <a:pt x="241" y="346740"/>
                  </a:lnTo>
                  <a:lnTo>
                    <a:pt x="0" y="346740"/>
                  </a:lnTo>
                  <a:lnTo>
                    <a:pt x="0" y="184815"/>
                  </a:lnTo>
                  <a:lnTo>
                    <a:pt x="1" y="18481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91" name="연결선: 구부러짐 90">
              <a:extLst>
                <a:ext uri="{FF2B5EF4-FFF2-40B4-BE49-F238E27FC236}">
                  <a16:creationId xmlns:a16="http://schemas.microsoft.com/office/drawing/2014/main" id="{121EF859-F376-4481-B8D7-1DA7328FCAE4}"/>
                </a:ext>
              </a:extLst>
            </p:cNvPr>
            <p:cNvCxnSpPr>
              <a:stCxn id="87" idx="1"/>
            </p:cNvCxnSpPr>
            <p:nvPr/>
          </p:nvCxnSpPr>
          <p:spPr>
            <a:xfrm flipV="1">
              <a:off x="9018436" y="1920240"/>
              <a:ext cx="12700" cy="317542"/>
            </a:xfrm>
            <a:prstGeom prst="curvedConnector4">
              <a:avLst>
                <a:gd name="adj1" fmla="val -930000"/>
                <a:gd name="adj2" fmla="val 7519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8476448-4533-4978-B33B-FCA350C862D7}"/>
              </a:ext>
            </a:extLst>
          </p:cNvPr>
          <p:cNvSpPr/>
          <p:nvPr/>
        </p:nvSpPr>
        <p:spPr>
          <a:xfrm>
            <a:off x="3260971" y="1831059"/>
            <a:ext cx="2505555" cy="99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16890A8-D02D-4B30-A8C3-FE6D3AEB86E7}"/>
              </a:ext>
            </a:extLst>
          </p:cNvPr>
          <p:cNvSpPr/>
          <p:nvPr/>
        </p:nvSpPr>
        <p:spPr>
          <a:xfrm>
            <a:off x="5646237" y="17925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330C58-75B0-47DD-85AB-26A3CEF4B4F0}"/>
              </a:ext>
            </a:extLst>
          </p:cNvPr>
          <p:cNvSpPr/>
          <p:nvPr/>
        </p:nvSpPr>
        <p:spPr>
          <a:xfrm>
            <a:off x="6585831" y="4606803"/>
            <a:ext cx="990756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뒤로가기</a:t>
            </a:r>
          </a:p>
        </p:txBody>
      </p:sp>
      <p:sp>
        <p:nvSpPr>
          <p:cNvPr id="57" name="텍스트 개체 틀 3">
            <a:extLst>
              <a:ext uri="{FF2B5EF4-FFF2-40B4-BE49-F238E27FC236}">
                <a16:creationId xmlns:a16="http://schemas.microsoft.com/office/drawing/2014/main" id="{3EB00223-FAA7-4CA8-BC55-A8D267D7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5142392"/>
            <a:ext cx="12043985" cy="1551421"/>
          </a:xfrm>
        </p:spPr>
        <p:txBody>
          <a:bodyPr>
            <a:normAutofit/>
          </a:bodyPr>
          <a:lstStyle/>
          <a:p>
            <a:r>
              <a:rPr lang="ko-KR" altLang="en-US"/>
              <a:t>사운드 조절 </a:t>
            </a:r>
            <a:r>
              <a:rPr lang="en-US" altLang="ko-KR"/>
              <a:t>UI</a:t>
            </a:r>
            <a:r>
              <a:rPr lang="ko-KR" altLang="en-US"/>
              <a:t>는 슬라이더이다</a:t>
            </a:r>
            <a:r>
              <a:rPr lang="en-US" altLang="ko-KR"/>
              <a:t>. (</a:t>
            </a:r>
            <a:r>
              <a:rPr lang="ko-KR" altLang="en-US"/>
              <a:t>좌</a:t>
            </a:r>
            <a:r>
              <a:rPr lang="en-US" altLang="ko-KR"/>
              <a:t>:</a:t>
            </a:r>
            <a:r>
              <a:rPr lang="ko-KR" altLang="en-US"/>
              <a:t>최소값은 </a:t>
            </a:r>
            <a:r>
              <a:rPr lang="en-US" altLang="ko-KR"/>
              <a:t>0 ~ </a:t>
            </a:r>
            <a:r>
              <a:rPr lang="ko-KR" altLang="en-US"/>
              <a:t>우</a:t>
            </a:r>
            <a:r>
              <a:rPr lang="en-US" altLang="ko-KR"/>
              <a:t>:</a:t>
            </a:r>
            <a:r>
              <a:rPr lang="ko-KR" altLang="en-US"/>
              <a:t>최댓값은 </a:t>
            </a:r>
            <a:r>
              <a:rPr lang="en-US" altLang="ko-KR"/>
              <a:t>100</a:t>
            </a:r>
            <a:r>
              <a:rPr lang="ko-KR" altLang="en-US"/>
              <a:t>이다</a:t>
            </a:r>
            <a:r>
              <a:rPr lang="en-US" altLang="ko-KR"/>
              <a:t>.)</a:t>
            </a:r>
          </a:p>
          <a:p>
            <a:r>
              <a:rPr lang="ko-KR" altLang="en-US"/>
              <a:t> 뒤로가기 버튼은 우측 하단에 배치한다</a:t>
            </a:r>
            <a:r>
              <a:rPr lang="en-US" altLang="ko-KR"/>
              <a:t>.</a:t>
            </a:r>
          </a:p>
          <a:p>
            <a:r>
              <a:rPr lang="ko-KR" altLang="en-US"/>
              <a:t>모든 텍스트는 정중앙에 정렬한다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58" name="오른쪽 중괄호 57">
            <a:extLst>
              <a:ext uri="{FF2B5EF4-FFF2-40B4-BE49-F238E27FC236}">
                <a16:creationId xmlns:a16="http://schemas.microsoft.com/office/drawing/2014/main" id="{7A8856FA-5C1B-44EA-989D-485D35AE2DC5}"/>
              </a:ext>
            </a:extLst>
          </p:cNvPr>
          <p:cNvSpPr/>
          <p:nvPr/>
        </p:nvSpPr>
        <p:spPr>
          <a:xfrm rot="5400000">
            <a:off x="3882764" y="4035020"/>
            <a:ext cx="155448" cy="16540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중괄호 59">
            <a:extLst>
              <a:ext uri="{FF2B5EF4-FFF2-40B4-BE49-F238E27FC236}">
                <a16:creationId xmlns:a16="http://schemas.microsoft.com/office/drawing/2014/main" id="{2B3A6379-B5F1-4F74-A99B-E67D20A3C49D}"/>
              </a:ext>
            </a:extLst>
          </p:cNvPr>
          <p:cNvSpPr/>
          <p:nvPr/>
        </p:nvSpPr>
        <p:spPr>
          <a:xfrm rot="5400000">
            <a:off x="5637604" y="4035020"/>
            <a:ext cx="155448" cy="16540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C924CCBE-D053-4F2E-BC8B-99A52634F685}"/>
              </a:ext>
            </a:extLst>
          </p:cNvPr>
          <p:cNvSpPr/>
          <p:nvPr/>
        </p:nvSpPr>
        <p:spPr>
          <a:xfrm rot="5400000">
            <a:off x="2329743" y="4268042"/>
            <a:ext cx="155448" cy="1188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중괄호 61">
            <a:extLst>
              <a:ext uri="{FF2B5EF4-FFF2-40B4-BE49-F238E27FC236}">
                <a16:creationId xmlns:a16="http://schemas.microsoft.com/office/drawing/2014/main" id="{37B811FD-75AB-4249-A192-79F3D7FF1E2E}"/>
              </a:ext>
            </a:extLst>
          </p:cNvPr>
          <p:cNvSpPr/>
          <p:nvPr/>
        </p:nvSpPr>
        <p:spPr>
          <a:xfrm rot="5400000">
            <a:off x="2989742" y="5006993"/>
            <a:ext cx="155448" cy="1319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중괄호 62">
            <a:extLst>
              <a:ext uri="{FF2B5EF4-FFF2-40B4-BE49-F238E27FC236}">
                <a16:creationId xmlns:a16="http://schemas.microsoft.com/office/drawing/2014/main" id="{73818398-A3B1-425A-A0A9-3198393E188F}"/>
              </a:ext>
            </a:extLst>
          </p:cNvPr>
          <p:cNvSpPr/>
          <p:nvPr/>
        </p:nvSpPr>
        <p:spPr>
          <a:xfrm rot="5400000">
            <a:off x="4760184" y="5022596"/>
            <a:ext cx="155448" cy="1007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중괄호 65">
            <a:extLst>
              <a:ext uri="{FF2B5EF4-FFF2-40B4-BE49-F238E27FC236}">
                <a16:creationId xmlns:a16="http://schemas.microsoft.com/office/drawing/2014/main" id="{D784737F-E7F0-4E61-86CF-9B66FFE54AF8}"/>
              </a:ext>
            </a:extLst>
          </p:cNvPr>
          <p:cNvSpPr/>
          <p:nvPr/>
        </p:nvSpPr>
        <p:spPr>
          <a:xfrm>
            <a:off x="7576586" y="4607232"/>
            <a:ext cx="155448" cy="3235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4FCBA445-0221-4BAE-9A0A-3F086C259113}"/>
              </a:ext>
            </a:extLst>
          </p:cNvPr>
          <p:cNvSpPr/>
          <p:nvPr/>
        </p:nvSpPr>
        <p:spPr>
          <a:xfrm rot="5400000">
            <a:off x="7527524" y="5119971"/>
            <a:ext cx="155448" cy="573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1C09F425-2D4F-412F-9793-23D56C9C0ED2}"/>
              </a:ext>
            </a:extLst>
          </p:cNvPr>
          <p:cNvSpPr/>
          <p:nvPr/>
        </p:nvSpPr>
        <p:spPr>
          <a:xfrm>
            <a:off x="7706791" y="4932375"/>
            <a:ext cx="155448" cy="573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1E45E27-7810-42F6-994C-F07BB9F9094A}"/>
              </a:ext>
            </a:extLst>
          </p:cNvPr>
          <p:cNvCxnSpPr>
            <a:endCxn id="66" idx="2"/>
          </p:cNvCxnSpPr>
          <p:nvPr/>
        </p:nvCxnSpPr>
        <p:spPr>
          <a:xfrm flipV="1">
            <a:off x="7576585" y="4930803"/>
            <a:ext cx="1" cy="14010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75D1BAF-5989-4624-A998-75C71546A6C4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7576586" y="4930803"/>
            <a:ext cx="130205" cy="15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C1C6127-1122-419E-B674-170B67DC9F5E}"/>
              </a:ext>
            </a:extLst>
          </p:cNvPr>
          <p:cNvSpPr txBox="1"/>
          <p:nvPr/>
        </p:nvSpPr>
        <p:spPr>
          <a:xfrm>
            <a:off x="7732034" y="4658132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176F83-8FD7-4C45-8354-57B87687DC17}"/>
              </a:ext>
            </a:extLst>
          </p:cNvPr>
          <p:cNvSpPr txBox="1"/>
          <p:nvPr/>
        </p:nvSpPr>
        <p:spPr>
          <a:xfrm>
            <a:off x="7861400" y="484702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7E01000-FFB7-454F-8CA9-CCDE672C9A75}"/>
              </a:ext>
            </a:extLst>
          </p:cNvPr>
          <p:cNvCxnSpPr>
            <a:stCxn id="83" idx="2"/>
          </p:cNvCxnSpPr>
          <p:nvPr/>
        </p:nvCxnSpPr>
        <p:spPr>
          <a:xfrm flipH="1" flipV="1">
            <a:off x="7633909" y="4985277"/>
            <a:ext cx="72882" cy="442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9EB106-992B-492A-92BE-7DD17A8429FD}"/>
              </a:ext>
            </a:extLst>
          </p:cNvPr>
          <p:cNvSpPr txBox="1"/>
          <p:nvPr/>
        </p:nvSpPr>
        <p:spPr>
          <a:xfrm>
            <a:off x="7469510" y="521084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E5F728-610B-40CA-B286-9EC27AE597D6}"/>
              </a:ext>
            </a:extLst>
          </p:cNvPr>
          <p:cNvSpPr txBox="1"/>
          <p:nvPr/>
        </p:nvSpPr>
        <p:spPr>
          <a:xfrm>
            <a:off x="6894794" y="5089827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275</a:t>
            </a:r>
          </a:p>
        </p:txBody>
      </p:sp>
      <p:sp>
        <p:nvSpPr>
          <p:cNvPr id="101" name="오른쪽 중괄호 100">
            <a:extLst>
              <a:ext uri="{FF2B5EF4-FFF2-40B4-BE49-F238E27FC236}">
                <a16:creationId xmlns:a16="http://schemas.microsoft.com/office/drawing/2014/main" id="{C6FED94F-72FC-46BF-9127-4DAFC74FF2C9}"/>
              </a:ext>
            </a:extLst>
          </p:cNvPr>
          <p:cNvSpPr/>
          <p:nvPr/>
        </p:nvSpPr>
        <p:spPr>
          <a:xfrm rot="5400000">
            <a:off x="7003484" y="4513149"/>
            <a:ext cx="155448" cy="9907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중괄호 101">
            <a:extLst>
              <a:ext uri="{FF2B5EF4-FFF2-40B4-BE49-F238E27FC236}">
                <a16:creationId xmlns:a16="http://schemas.microsoft.com/office/drawing/2014/main" id="{AA75AFF5-0A5E-477E-AD24-A3BA43F6FEA4}"/>
              </a:ext>
            </a:extLst>
          </p:cNvPr>
          <p:cNvSpPr/>
          <p:nvPr/>
        </p:nvSpPr>
        <p:spPr>
          <a:xfrm rot="10800000">
            <a:off x="1265760" y="4765731"/>
            <a:ext cx="155448" cy="2195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오른쪽 중괄호 103">
            <a:extLst>
              <a:ext uri="{FF2B5EF4-FFF2-40B4-BE49-F238E27FC236}">
                <a16:creationId xmlns:a16="http://schemas.microsoft.com/office/drawing/2014/main" id="{AD32F40D-DDFA-4B54-8B6E-B5F885EE4868}"/>
              </a:ext>
            </a:extLst>
          </p:cNvPr>
          <p:cNvSpPr/>
          <p:nvPr/>
        </p:nvSpPr>
        <p:spPr>
          <a:xfrm rot="10800000">
            <a:off x="1265760" y="4319520"/>
            <a:ext cx="155448" cy="1268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오른쪽 중괄호 105">
            <a:extLst>
              <a:ext uri="{FF2B5EF4-FFF2-40B4-BE49-F238E27FC236}">
                <a16:creationId xmlns:a16="http://schemas.microsoft.com/office/drawing/2014/main" id="{2328742A-5D2F-44A5-B4CE-A9D0035B2A01}"/>
              </a:ext>
            </a:extLst>
          </p:cNvPr>
          <p:cNvSpPr/>
          <p:nvPr/>
        </p:nvSpPr>
        <p:spPr>
          <a:xfrm rot="10800000">
            <a:off x="1265760" y="3860155"/>
            <a:ext cx="155448" cy="1268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중괄호 106">
            <a:extLst>
              <a:ext uri="{FF2B5EF4-FFF2-40B4-BE49-F238E27FC236}">
                <a16:creationId xmlns:a16="http://schemas.microsoft.com/office/drawing/2014/main" id="{7BDD3A5C-C5B7-4EF9-A97C-D191F65B4A8A}"/>
              </a:ext>
            </a:extLst>
          </p:cNvPr>
          <p:cNvSpPr/>
          <p:nvPr/>
        </p:nvSpPr>
        <p:spPr>
          <a:xfrm rot="10800000">
            <a:off x="1265760" y="3409919"/>
            <a:ext cx="155448" cy="1268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오른쪽 중괄호 107">
            <a:extLst>
              <a:ext uri="{FF2B5EF4-FFF2-40B4-BE49-F238E27FC236}">
                <a16:creationId xmlns:a16="http://schemas.microsoft.com/office/drawing/2014/main" id="{D69EB73E-5CCC-472C-92D2-D0E862252D6D}"/>
              </a:ext>
            </a:extLst>
          </p:cNvPr>
          <p:cNvSpPr/>
          <p:nvPr/>
        </p:nvSpPr>
        <p:spPr>
          <a:xfrm rot="10800000">
            <a:off x="1265760" y="2948936"/>
            <a:ext cx="155448" cy="1268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른쪽 중괄호 108">
            <a:extLst>
              <a:ext uri="{FF2B5EF4-FFF2-40B4-BE49-F238E27FC236}">
                <a16:creationId xmlns:a16="http://schemas.microsoft.com/office/drawing/2014/main" id="{026B6D47-26ED-422D-957E-CEB9CDDE1C2A}"/>
              </a:ext>
            </a:extLst>
          </p:cNvPr>
          <p:cNvSpPr/>
          <p:nvPr/>
        </p:nvSpPr>
        <p:spPr>
          <a:xfrm rot="10800000">
            <a:off x="1265760" y="2492946"/>
            <a:ext cx="155448" cy="1268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오른쪽 중괄호 109">
            <a:extLst>
              <a:ext uri="{FF2B5EF4-FFF2-40B4-BE49-F238E27FC236}">
                <a16:creationId xmlns:a16="http://schemas.microsoft.com/office/drawing/2014/main" id="{EBB1B6CD-64C5-4F65-AB71-D09F8C62307C}"/>
              </a:ext>
            </a:extLst>
          </p:cNvPr>
          <p:cNvSpPr/>
          <p:nvPr/>
        </p:nvSpPr>
        <p:spPr>
          <a:xfrm rot="10800000">
            <a:off x="1265760" y="2039616"/>
            <a:ext cx="155448" cy="1268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중괄호 110">
            <a:extLst>
              <a:ext uri="{FF2B5EF4-FFF2-40B4-BE49-F238E27FC236}">
                <a16:creationId xmlns:a16="http://schemas.microsoft.com/office/drawing/2014/main" id="{0947AF2B-54AA-4199-9617-1E24E35949CC}"/>
              </a:ext>
            </a:extLst>
          </p:cNvPr>
          <p:cNvSpPr/>
          <p:nvPr/>
        </p:nvSpPr>
        <p:spPr>
          <a:xfrm rot="10800000">
            <a:off x="1265760" y="1593747"/>
            <a:ext cx="155448" cy="1268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오른쪽 중괄호 111">
            <a:extLst>
              <a:ext uri="{FF2B5EF4-FFF2-40B4-BE49-F238E27FC236}">
                <a16:creationId xmlns:a16="http://schemas.microsoft.com/office/drawing/2014/main" id="{39590E97-40EF-4094-A97E-FC97F60F6577}"/>
              </a:ext>
            </a:extLst>
          </p:cNvPr>
          <p:cNvSpPr/>
          <p:nvPr/>
        </p:nvSpPr>
        <p:spPr>
          <a:xfrm rot="10800000">
            <a:off x="1275080" y="1099836"/>
            <a:ext cx="155448" cy="16358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오른쪽 중괄호 112">
            <a:extLst>
              <a:ext uri="{FF2B5EF4-FFF2-40B4-BE49-F238E27FC236}">
                <a16:creationId xmlns:a16="http://schemas.microsoft.com/office/drawing/2014/main" id="{18F9E6F3-A465-4148-BFCE-BFD41637891E}"/>
              </a:ext>
            </a:extLst>
          </p:cNvPr>
          <p:cNvSpPr/>
          <p:nvPr/>
        </p:nvSpPr>
        <p:spPr>
          <a:xfrm rot="10800000">
            <a:off x="1658019" y="1258720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오른쪽 중괄호 113">
            <a:extLst>
              <a:ext uri="{FF2B5EF4-FFF2-40B4-BE49-F238E27FC236}">
                <a16:creationId xmlns:a16="http://schemas.microsoft.com/office/drawing/2014/main" id="{F0C26ADF-E507-4F3B-9B1C-76089C2197FB}"/>
              </a:ext>
            </a:extLst>
          </p:cNvPr>
          <p:cNvSpPr/>
          <p:nvPr/>
        </p:nvSpPr>
        <p:spPr>
          <a:xfrm rot="10800000">
            <a:off x="1658019" y="1718085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오른쪽 중괄호 114">
            <a:extLst>
              <a:ext uri="{FF2B5EF4-FFF2-40B4-BE49-F238E27FC236}">
                <a16:creationId xmlns:a16="http://schemas.microsoft.com/office/drawing/2014/main" id="{E71CBC5B-A34E-4392-873D-E811029B78FC}"/>
              </a:ext>
            </a:extLst>
          </p:cNvPr>
          <p:cNvSpPr/>
          <p:nvPr/>
        </p:nvSpPr>
        <p:spPr>
          <a:xfrm rot="10800000">
            <a:off x="1658019" y="2166369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오른쪽 중괄호 115">
            <a:extLst>
              <a:ext uri="{FF2B5EF4-FFF2-40B4-BE49-F238E27FC236}">
                <a16:creationId xmlns:a16="http://schemas.microsoft.com/office/drawing/2014/main" id="{872818E4-D0F4-44FE-9850-06539386980D}"/>
              </a:ext>
            </a:extLst>
          </p:cNvPr>
          <p:cNvSpPr/>
          <p:nvPr/>
        </p:nvSpPr>
        <p:spPr>
          <a:xfrm rot="10800000">
            <a:off x="1658019" y="2614603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중괄호 116">
            <a:extLst>
              <a:ext uri="{FF2B5EF4-FFF2-40B4-BE49-F238E27FC236}">
                <a16:creationId xmlns:a16="http://schemas.microsoft.com/office/drawing/2014/main" id="{62A3080F-C7AE-4029-B862-9C56A1387F12}"/>
              </a:ext>
            </a:extLst>
          </p:cNvPr>
          <p:cNvSpPr/>
          <p:nvPr/>
        </p:nvSpPr>
        <p:spPr>
          <a:xfrm rot="10800000">
            <a:off x="1658019" y="3079591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오른쪽 중괄호 117">
            <a:extLst>
              <a:ext uri="{FF2B5EF4-FFF2-40B4-BE49-F238E27FC236}">
                <a16:creationId xmlns:a16="http://schemas.microsoft.com/office/drawing/2014/main" id="{ABDB81E4-449E-4A87-A8E3-ECBEDF6A97BA}"/>
              </a:ext>
            </a:extLst>
          </p:cNvPr>
          <p:cNvSpPr/>
          <p:nvPr/>
        </p:nvSpPr>
        <p:spPr>
          <a:xfrm rot="10800000">
            <a:off x="1658019" y="3527874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오른쪽 중괄호 118">
            <a:extLst>
              <a:ext uri="{FF2B5EF4-FFF2-40B4-BE49-F238E27FC236}">
                <a16:creationId xmlns:a16="http://schemas.microsoft.com/office/drawing/2014/main" id="{5C9D1453-B018-46CC-A226-6BD9669474AE}"/>
              </a:ext>
            </a:extLst>
          </p:cNvPr>
          <p:cNvSpPr/>
          <p:nvPr/>
        </p:nvSpPr>
        <p:spPr>
          <a:xfrm rot="10800000">
            <a:off x="1658019" y="3991385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오른쪽 중괄호 119">
            <a:extLst>
              <a:ext uri="{FF2B5EF4-FFF2-40B4-BE49-F238E27FC236}">
                <a16:creationId xmlns:a16="http://schemas.microsoft.com/office/drawing/2014/main" id="{D0337A55-8BD4-45E3-99F1-F56AB6F9D918}"/>
              </a:ext>
            </a:extLst>
          </p:cNvPr>
          <p:cNvSpPr/>
          <p:nvPr/>
        </p:nvSpPr>
        <p:spPr>
          <a:xfrm rot="10800000">
            <a:off x="1658019" y="4439668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오른쪽 중괄호 120">
            <a:extLst>
              <a:ext uri="{FF2B5EF4-FFF2-40B4-BE49-F238E27FC236}">
                <a16:creationId xmlns:a16="http://schemas.microsoft.com/office/drawing/2014/main" id="{E639E366-DC99-4302-A3DF-1FC73E41E082}"/>
              </a:ext>
            </a:extLst>
          </p:cNvPr>
          <p:cNvSpPr/>
          <p:nvPr/>
        </p:nvSpPr>
        <p:spPr>
          <a:xfrm rot="16200000">
            <a:off x="4100186" y="-1657124"/>
            <a:ext cx="155448" cy="472888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오른쪽 중괄호 121">
            <a:extLst>
              <a:ext uri="{FF2B5EF4-FFF2-40B4-BE49-F238E27FC236}">
                <a16:creationId xmlns:a16="http://schemas.microsoft.com/office/drawing/2014/main" id="{E1AB050B-4C3B-463C-8363-1B51D10ECBBC}"/>
              </a:ext>
            </a:extLst>
          </p:cNvPr>
          <p:cNvSpPr/>
          <p:nvPr/>
        </p:nvSpPr>
        <p:spPr>
          <a:xfrm rot="16200000">
            <a:off x="4454265" y="-429329"/>
            <a:ext cx="155448" cy="27970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오른쪽 중괄호 122">
            <a:extLst>
              <a:ext uri="{FF2B5EF4-FFF2-40B4-BE49-F238E27FC236}">
                <a16:creationId xmlns:a16="http://schemas.microsoft.com/office/drawing/2014/main" id="{B74223BE-533D-40B5-82B3-662237624E02}"/>
              </a:ext>
            </a:extLst>
          </p:cNvPr>
          <p:cNvSpPr/>
          <p:nvPr/>
        </p:nvSpPr>
        <p:spPr>
          <a:xfrm rot="16200000">
            <a:off x="6209509" y="714075"/>
            <a:ext cx="155448" cy="5102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오른쪽 중괄호 123">
            <a:extLst>
              <a:ext uri="{FF2B5EF4-FFF2-40B4-BE49-F238E27FC236}">
                <a16:creationId xmlns:a16="http://schemas.microsoft.com/office/drawing/2014/main" id="{CCCF901D-D2E8-4EB6-9089-DCEA02F4F78F}"/>
              </a:ext>
            </a:extLst>
          </p:cNvPr>
          <p:cNvSpPr/>
          <p:nvPr/>
        </p:nvSpPr>
        <p:spPr>
          <a:xfrm rot="16200000">
            <a:off x="5903589" y="918394"/>
            <a:ext cx="155448" cy="1016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오른쪽 중괄호 124">
            <a:extLst>
              <a:ext uri="{FF2B5EF4-FFF2-40B4-BE49-F238E27FC236}">
                <a16:creationId xmlns:a16="http://schemas.microsoft.com/office/drawing/2014/main" id="{E12CE513-5779-4273-80DE-51822C081EDB}"/>
              </a:ext>
            </a:extLst>
          </p:cNvPr>
          <p:cNvSpPr/>
          <p:nvPr/>
        </p:nvSpPr>
        <p:spPr>
          <a:xfrm rot="16200000">
            <a:off x="7010407" y="423415"/>
            <a:ext cx="155448" cy="10915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오른쪽 중괄호 125">
            <a:extLst>
              <a:ext uri="{FF2B5EF4-FFF2-40B4-BE49-F238E27FC236}">
                <a16:creationId xmlns:a16="http://schemas.microsoft.com/office/drawing/2014/main" id="{F70A0DFA-F86F-475D-BAC4-6A724D45EB78}"/>
              </a:ext>
            </a:extLst>
          </p:cNvPr>
          <p:cNvSpPr/>
          <p:nvPr/>
        </p:nvSpPr>
        <p:spPr>
          <a:xfrm rot="16200000">
            <a:off x="1188035" y="423415"/>
            <a:ext cx="155448" cy="10915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F1F56F-8D4E-49DD-990F-ED0CB614970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7633911" y="4983705"/>
            <a:ext cx="0" cy="8720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C6CF78B-6BFE-4958-9D2F-1F81DA2CC3DB}"/>
              </a:ext>
            </a:extLst>
          </p:cNvPr>
          <p:cNvSpPr txBox="1"/>
          <p:nvPr/>
        </p:nvSpPr>
        <p:spPr>
          <a:xfrm>
            <a:off x="5534160" y="498370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460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A0A94C-1771-48EF-9326-0B89A55466C6}"/>
              </a:ext>
            </a:extLst>
          </p:cNvPr>
          <p:cNvSpPr txBox="1"/>
          <p:nvPr/>
        </p:nvSpPr>
        <p:spPr>
          <a:xfrm>
            <a:off x="3783654" y="498370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460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C58872-3CF4-452A-A237-E3D504C74B3D}"/>
              </a:ext>
            </a:extLst>
          </p:cNvPr>
          <p:cNvSpPr txBox="1"/>
          <p:nvPr/>
        </p:nvSpPr>
        <p:spPr>
          <a:xfrm>
            <a:off x="2218579" y="498370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330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3D7EE1-4D17-47F9-9575-77DEDB470659}"/>
              </a:ext>
            </a:extLst>
          </p:cNvPr>
          <p:cNvSpPr txBox="1"/>
          <p:nvPr/>
        </p:nvSpPr>
        <p:spPr>
          <a:xfrm>
            <a:off x="2882035" y="5157593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06EE4E-FB59-49F9-88CF-A3F6D24EE358}"/>
              </a:ext>
            </a:extLst>
          </p:cNvPr>
          <p:cNvSpPr txBox="1"/>
          <p:nvPr/>
        </p:nvSpPr>
        <p:spPr>
          <a:xfrm>
            <a:off x="4650920" y="5157593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D4FF96-BCBF-4356-A30F-510E9E87C5E7}"/>
              </a:ext>
            </a:extLst>
          </p:cNvPr>
          <p:cNvSpPr txBox="1"/>
          <p:nvPr/>
        </p:nvSpPr>
        <p:spPr>
          <a:xfrm>
            <a:off x="999082" y="4770047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A26227-E853-4587-AE98-21804F114B34}"/>
              </a:ext>
            </a:extLst>
          </p:cNvPr>
          <p:cNvSpPr txBox="1"/>
          <p:nvPr/>
        </p:nvSpPr>
        <p:spPr>
          <a:xfrm>
            <a:off x="999082" y="4268203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AB7480-9E7C-43CF-AD44-AC1D73A458E1}"/>
              </a:ext>
            </a:extLst>
          </p:cNvPr>
          <p:cNvSpPr txBox="1"/>
          <p:nvPr/>
        </p:nvSpPr>
        <p:spPr>
          <a:xfrm>
            <a:off x="999082" y="3814873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D3E622-BC3D-44CB-A325-E624CA41732E}"/>
              </a:ext>
            </a:extLst>
          </p:cNvPr>
          <p:cNvSpPr txBox="1"/>
          <p:nvPr/>
        </p:nvSpPr>
        <p:spPr>
          <a:xfrm>
            <a:off x="999082" y="3369005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8452DFB-5D05-4D53-84F5-999E978005E5}"/>
              </a:ext>
            </a:extLst>
          </p:cNvPr>
          <p:cNvSpPr txBox="1"/>
          <p:nvPr/>
        </p:nvSpPr>
        <p:spPr>
          <a:xfrm>
            <a:off x="999082" y="2911914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BBA0CB0-F544-46EB-8E62-CEE7124E2910}"/>
              </a:ext>
            </a:extLst>
          </p:cNvPr>
          <p:cNvSpPr txBox="1"/>
          <p:nvPr/>
        </p:nvSpPr>
        <p:spPr>
          <a:xfrm>
            <a:off x="999082" y="2447092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7CD4186-C749-4DA8-8801-17A95C7579C0}"/>
              </a:ext>
            </a:extLst>
          </p:cNvPr>
          <p:cNvSpPr txBox="1"/>
          <p:nvPr/>
        </p:nvSpPr>
        <p:spPr>
          <a:xfrm>
            <a:off x="999082" y="2001224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1F1D923-EC7A-4FEB-B6AC-1D38C990D3C8}"/>
              </a:ext>
            </a:extLst>
          </p:cNvPr>
          <p:cNvSpPr txBox="1"/>
          <p:nvPr/>
        </p:nvSpPr>
        <p:spPr>
          <a:xfrm>
            <a:off x="999082" y="1558080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AEFBF59-3CD2-4741-924E-DDCAE5C891CE}"/>
              </a:ext>
            </a:extLst>
          </p:cNvPr>
          <p:cNvSpPr txBox="1"/>
          <p:nvPr/>
        </p:nvSpPr>
        <p:spPr>
          <a:xfrm>
            <a:off x="999083" y="1085278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940FCCA-4E58-4AF9-923C-9745CEF78B20}"/>
              </a:ext>
            </a:extLst>
          </p:cNvPr>
          <p:cNvSpPr txBox="1"/>
          <p:nvPr/>
        </p:nvSpPr>
        <p:spPr>
          <a:xfrm>
            <a:off x="1378649" y="1310065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EEB1A0A-E8E9-4083-92E8-8553286B160B}"/>
              </a:ext>
            </a:extLst>
          </p:cNvPr>
          <p:cNvSpPr txBox="1"/>
          <p:nvPr/>
        </p:nvSpPr>
        <p:spPr>
          <a:xfrm>
            <a:off x="1378649" y="1774628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FAB5D0-9CEB-42D7-87CF-FF941A3802B8}"/>
              </a:ext>
            </a:extLst>
          </p:cNvPr>
          <p:cNvSpPr txBox="1"/>
          <p:nvPr/>
        </p:nvSpPr>
        <p:spPr>
          <a:xfrm>
            <a:off x="1378649" y="2213340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9CC204-A74B-419F-BF8F-1D3705B54BA9}"/>
              </a:ext>
            </a:extLst>
          </p:cNvPr>
          <p:cNvSpPr txBox="1"/>
          <p:nvPr/>
        </p:nvSpPr>
        <p:spPr>
          <a:xfrm>
            <a:off x="1378649" y="2671261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EA960B6-966E-4EC0-85F5-59D00F59E38C}"/>
              </a:ext>
            </a:extLst>
          </p:cNvPr>
          <p:cNvSpPr txBox="1"/>
          <p:nvPr/>
        </p:nvSpPr>
        <p:spPr>
          <a:xfrm>
            <a:off x="1378649" y="3142452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3D16DF4-4695-4F56-86F6-B6B06792921C}"/>
              </a:ext>
            </a:extLst>
          </p:cNvPr>
          <p:cNvSpPr txBox="1"/>
          <p:nvPr/>
        </p:nvSpPr>
        <p:spPr>
          <a:xfrm>
            <a:off x="1378649" y="3577639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9FC76AC-3C29-4C19-9390-EC0545B77D64}"/>
              </a:ext>
            </a:extLst>
          </p:cNvPr>
          <p:cNvSpPr txBox="1"/>
          <p:nvPr/>
        </p:nvSpPr>
        <p:spPr>
          <a:xfrm>
            <a:off x="1378649" y="4053601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030E460-DD42-4072-9809-82B0E8AE6B6A}"/>
              </a:ext>
            </a:extLst>
          </p:cNvPr>
          <p:cNvSpPr txBox="1"/>
          <p:nvPr/>
        </p:nvSpPr>
        <p:spPr>
          <a:xfrm>
            <a:off x="1378649" y="4510323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9251B9C-9757-4B3E-841D-CFE048891F13}"/>
              </a:ext>
            </a:extLst>
          </p:cNvPr>
          <p:cNvSpPr txBox="1"/>
          <p:nvPr/>
        </p:nvSpPr>
        <p:spPr>
          <a:xfrm>
            <a:off x="1080327" y="677354"/>
            <a:ext cx="370863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862F722-1A05-4302-9637-162D5206F806}"/>
              </a:ext>
            </a:extLst>
          </p:cNvPr>
          <p:cNvSpPr txBox="1"/>
          <p:nvPr/>
        </p:nvSpPr>
        <p:spPr>
          <a:xfrm>
            <a:off x="6898937" y="677354"/>
            <a:ext cx="370863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44917C-0D63-4D56-91EB-54707A3A6174}"/>
              </a:ext>
            </a:extLst>
          </p:cNvPr>
          <p:cNvSpPr txBox="1"/>
          <p:nvPr/>
        </p:nvSpPr>
        <p:spPr>
          <a:xfrm>
            <a:off x="3942785" y="403758"/>
            <a:ext cx="470248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1314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3CADD5-2422-4F87-BDB6-4DBAF379CCD5}"/>
              </a:ext>
            </a:extLst>
          </p:cNvPr>
          <p:cNvSpPr txBox="1"/>
          <p:nvPr/>
        </p:nvSpPr>
        <p:spPr>
          <a:xfrm>
            <a:off x="4346557" y="70155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777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5ED505-59C2-4FEB-8594-CFC06A2F8EC2}"/>
              </a:ext>
            </a:extLst>
          </p:cNvPr>
          <p:cNvSpPr txBox="1"/>
          <p:nvPr/>
        </p:nvSpPr>
        <p:spPr>
          <a:xfrm>
            <a:off x="5845576" y="701555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FD5EE31-4098-43C4-9EAE-0E8808C58668}"/>
              </a:ext>
            </a:extLst>
          </p:cNvPr>
          <p:cNvSpPr txBox="1"/>
          <p:nvPr/>
        </p:nvSpPr>
        <p:spPr>
          <a:xfrm>
            <a:off x="6101666" y="70155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142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2428BA-F951-4729-B95B-4CDF14CB50F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4888306" y="4763668"/>
            <a:ext cx="0" cy="23160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56DEAA-2977-467E-8460-B414F0770A0D}"/>
              </a:ext>
            </a:extLst>
          </p:cNvPr>
          <p:cNvCxnSpPr>
            <a:cxnSpLocks/>
            <a:stCxn id="63" idx="2"/>
          </p:cNvCxnSpPr>
          <p:nvPr/>
        </p:nvCxnSpPr>
        <p:spPr>
          <a:xfrm flipV="1">
            <a:off x="4787511" y="4763668"/>
            <a:ext cx="0" cy="23160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ACFAC-E0AF-48D2-972E-F2D509C6FC96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3133465" y="4749262"/>
            <a:ext cx="1" cy="24600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49DD213-E21B-48DF-964B-4C7F72CB7F85}"/>
              </a:ext>
            </a:extLst>
          </p:cNvPr>
          <p:cNvCxnSpPr>
            <a:stCxn id="62" idx="2"/>
          </p:cNvCxnSpPr>
          <p:nvPr/>
        </p:nvCxnSpPr>
        <p:spPr>
          <a:xfrm flipH="1" flipV="1">
            <a:off x="3001466" y="4763668"/>
            <a:ext cx="1" cy="23160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62B19E0-10CC-454A-AE00-A3E938077829}"/>
              </a:ext>
            </a:extLst>
          </p:cNvPr>
          <p:cNvCxnSpPr>
            <a:stCxn id="102" idx="2"/>
          </p:cNvCxnSpPr>
          <p:nvPr/>
        </p:nvCxnSpPr>
        <p:spPr>
          <a:xfrm>
            <a:off x="1421208" y="4765731"/>
            <a:ext cx="415212" cy="431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CD32E8-5B3A-4A26-A31A-DF51DBAB4361}"/>
              </a:ext>
            </a:extLst>
          </p:cNvPr>
          <p:cNvCxnSpPr>
            <a:stCxn id="112" idx="0"/>
          </p:cNvCxnSpPr>
          <p:nvPr/>
        </p:nvCxnSpPr>
        <p:spPr>
          <a:xfrm flipV="1">
            <a:off x="1430528" y="1258720"/>
            <a:ext cx="381011" cy="470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C9F42B7-DCA2-4F13-B16C-42702ACFEF69}"/>
              </a:ext>
            </a:extLst>
          </p:cNvPr>
          <p:cNvCxnSpPr>
            <a:stCxn id="111" idx="2"/>
          </p:cNvCxnSpPr>
          <p:nvPr/>
        </p:nvCxnSpPr>
        <p:spPr>
          <a:xfrm>
            <a:off x="1421208" y="1593747"/>
            <a:ext cx="390331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DEF3CF2-5E0C-4802-B911-C31F4F0267D1}"/>
              </a:ext>
            </a:extLst>
          </p:cNvPr>
          <p:cNvCxnSpPr>
            <a:stCxn id="111" idx="0"/>
            <a:endCxn id="114" idx="2"/>
          </p:cNvCxnSpPr>
          <p:nvPr/>
        </p:nvCxnSpPr>
        <p:spPr>
          <a:xfrm flipV="1">
            <a:off x="1421208" y="1718085"/>
            <a:ext cx="392259" cy="246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230C5DB-5AA4-4B34-A7FA-ADFF92422C80}"/>
              </a:ext>
            </a:extLst>
          </p:cNvPr>
          <p:cNvCxnSpPr>
            <a:stCxn id="110" idx="2"/>
          </p:cNvCxnSpPr>
          <p:nvPr/>
        </p:nvCxnSpPr>
        <p:spPr>
          <a:xfrm>
            <a:off x="1421208" y="2039616"/>
            <a:ext cx="390331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F2AAD65-34E7-4084-B1A3-CD93864D854B}"/>
              </a:ext>
            </a:extLst>
          </p:cNvPr>
          <p:cNvCxnSpPr>
            <a:stCxn id="110" idx="0"/>
            <a:endCxn id="115" idx="2"/>
          </p:cNvCxnSpPr>
          <p:nvPr/>
        </p:nvCxnSpPr>
        <p:spPr>
          <a:xfrm flipV="1">
            <a:off x="1421208" y="2166369"/>
            <a:ext cx="392259" cy="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B49573D-BFEE-4B35-930A-6120B95EE623}"/>
              </a:ext>
            </a:extLst>
          </p:cNvPr>
          <p:cNvCxnSpPr>
            <a:stCxn id="109" idx="2"/>
          </p:cNvCxnSpPr>
          <p:nvPr/>
        </p:nvCxnSpPr>
        <p:spPr>
          <a:xfrm flipV="1">
            <a:off x="1421208" y="2490369"/>
            <a:ext cx="415212" cy="25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3BA3021-9393-44F4-8492-D55953CDB8F0}"/>
              </a:ext>
            </a:extLst>
          </p:cNvPr>
          <p:cNvCxnSpPr>
            <a:stCxn id="109" idx="0"/>
          </p:cNvCxnSpPr>
          <p:nvPr/>
        </p:nvCxnSpPr>
        <p:spPr>
          <a:xfrm flipV="1">
            <a:off x="1421208" y="2618500"/>
            <a:ext cx="415212" cy="125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05DF236-FC0E-428E-A4C0-76FF6168B844}"/>
              </a:ext>
            </a:extLst>
          </p:cNvPr>
          <p:cNvCxnSpPr>
            <a:stCxn id="108" idx="2"/>
          </p:cNvCxnSpPr>
          <p:nvPr/>
        </p:nvCxnSpPr>
        <p:spPr>
          <a:xfrm>
            <a:off x="1421208" y="2948936"/>
            <a:ext cx="390331" cy="31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9A00CBF-2A77-425A-967C-A1E66144097F}"/>
              </a:ext>
            </a:extLst>
          </p:cNvPr>
          <p:cNvCxnSpPr>
            <a:stCxn id="108" idx="0"/>
            <a:endCxn id="48" idx="1"/>
          </p:cNvCxnSpPr>
          <p:nvPr/>
        </p:nvCxnSpPr>
        <p:spPr>
          <a:xfrm>
            <a:off x="1421208" y="3075742"/>
            <a:ext cx="390331" cy="332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A37511FC-F804-484D-884A-E741C32379C7}"/>
              </a:ext>
            </a:extLst>
          </p:cNvPr>
          <p:cNvCxnSpPr>
            <a:stCxn id="107" idx="2"/>
          </p:cNvCxnSpPr>
          <p:nvPr/>
        </p:nvCxnSpPr>
        <p:spPr>
          <a:xfrm flipV="1">
            <a:off x="1421208" y="3403591"/>
            <a:ext cx="390331" cy="632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94223B78-4E29-40F4-8AC2-3050F568A113}"/>
              </a:ext>
            </a:extLst>
          </p:cNvPr>
          <p:cNvCxnSpPr>
            <a:stCxn id="107" idx="0"/>
          </p:cNvCxnSpPr>
          <p:nvPr/>
        </p:nvCxnSpPr>
        <p:spPr>
          <a:xfrm flipV="1">
            <a:off x="1421208" y="3533934"/>
            <a:ext cx="400153" cy="279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C974FDC2-B428-409C-9794-0DADBCF01262}"/>
              </a:ext>
            </a:extLst>
          </p:cNvPr>
          <p:cNvCxnSpPr>
            <a:stCxn id="106" idx="2"/>
          </p:cNvCxnSpPr>
          <p:nvPr/>
        </p:nvCxnSpPr>
        <p:spPr>
          <a:xfrm flipV="1">
            <a:off x="1421208" y="3851874"/>
            <a:ext cx="390331" cy="828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660B5E10-0C20-4C42-836E-F1ACB9B74210}"/>
              </a:ext>
            </a:extLst>
          </p:cNvPr>
          <p:cNvCxnSpPr>
            <a:stCxn id="106" idx="0"/>
          </p:cNvCxnSpPr>
          <p:nvPr/>
        </p:nvCxnSpPr>
        <p:spPr>
          <a:xfrm>
            <a:off x="1421208" y="3986961"/>
            <a:ext cx="40015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ABB6855E-3A5D-4786-B47E-DFECB975F623}"/>
              </a:ext>
            </a:extLst>
          </p:cNvPr>
          <p:cNvCxnSpPr>
            <a:stCxn id="104" idx="2"/>
          </p:cNvCxnSpPr>
          <p:nvPr/>
        </p:nvCxnSpPr>
        <p:spPr>
          <a:xfrm flipV="1">
            <a:off x="1421208" y="4315385"/>
            <a:ext cx="400153" cy="413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DD075785-F500-42D9-B1B7-8A4EB86F6F45}"/>
              </a:ext>
            </a:extLst>
          </p:cNvPr>
          <p:cNvCxnSpPr>
            <a:stCxn id="104" idx="0"/>
          </p:cNvCxnSpPr>
          <p:nvPr/>
        </p:nvCxnSpPr>
        <p:spPr>
          <a:xfrm flipV="1">
            <a:off x="1421208" y="4446047"/>
            <a:ext cx="400153" cy="27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36AF8313-5F2C-4562-A22B-CC74A0D13667}"/>
              </a:ext>
            </a:extLst>
          </p:cNvPr>
          <p:cNvCxnSpPr>
            <a:cxnSpLocks/>
            <a:stCxn id="126" idx="0"/>
          </p:cNvCxnSpPr>
          <p:nvPr/>
        </p:nvCxnSpPr>
        <p:spPr>
          <a:xfrm>
            <a:off x="719979" y="1046919"/>
            <a:ext cx="0" cy="5035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2733D0F-3CFC-444D-B8F9-20DA8072172B}"/>
              </a:ext>
            </a:extLst>
          </p:cNvPr>
          <p:cNvCxnSpPr>
            <a:cxnSpLocks/>
            <a:stCxn id="121" idx="0"/>
          </p:cNvCxnSpPr>
          <p:nvPr/>
        </p:nvCxnSpPr>
        <p:spPr>
          <a:xfrm flipH="1">
            <a:off x="1811540" y="785043"/>
            <a:ext cx="1928" cy="52502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EE854F9-31F8-4B07-8FC3-FF6F5B03A8F5}"/>
              </a:ext>
            </a:extLst>
          </p:cNvPr>
          <p:cNvCxnSpPr>
            <a:stCxn id="122" idx="0"/>
          </p:cNvCxnSpPr>
          <p:nvPr/>
        </p:nvCxnSpPr>
        <p:spPr>
          <a:xfrm flipH="1">
            <a:off x="3133465" y="1046919"/>
            <a:ext cx="1" cy="67116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72144275-FC54-4669-990D-E4C857CF8B43}"/>
              </a:ext>
            </a:extLst>
          </p:cNvPr>
          <p:cNvCxnSpPr>
            <a:cxnSpLocks/>
            <a:stCxn id="124" idx="0"/>
          </p:cNvCxnSpPr>
          <p:nvPr/>
        </p:nvCxnSpPr>
        <p:spPr>
          <a:xfrm>
            <a:off x="5930512" y="1046919"/>
            <a:ext cx="0" cy="69096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68D81E2-B7DF-49AF-A396-939F858AB369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6032114" y="1046919"/>
            <a:ext cx="0" cy="68816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D1BD18B-97C1-4B97-8366-8F4D00F86A4C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6542351" y="785042"/>
            <a:ext cx="2" cy="95004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8216E45D-3948-49CB-B122-E04B1DA6037C}"/>
              </a:ext>
            </a:extLst>
          </p:cNvPr>
          <p:cNvCxnSpPr>
            <a:stCxn id="125" idx="2"/>
          </p:cNvCxnSpPr>
          <p:nvPr/>
        </p:nvCxnSpPr>
        <p:spPr>
          <a:xfrm flipH="1">
            <a:off x="7633909" y="1046919"/>
            <a:ext cx="2" cy="6941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CA569B7-C0BE-46B1-88FD-53A08238C685}"/>
              </a:ext>
            </a:extLst>
          </p:cNvPr>
          <p:cNvSpPr/>
          <p:nvPr/>
        </p:nvSpPr>
        <p:spPr>
          <a:xfrm>
            <a:off x="8848854" y="1718771"/>
            <a:ext cx="2797043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40A2085B-5C91-4777-992E-F3A518F79628}"/>
              </a:ext>
            </a:extLst>
          </p:cNvPr>
          <p:cNvSpPr/>
          <p:nvPr/>
        </p:nvSpPr>
        <p:spPr>
          <a:xfrm>
            <a:off x="8976358" y="1831059"/>
            <a:ext cx="2545200" cy="99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6D01332-052E-42C3-A3BD-94801DB51EFF}"/>
              </a:ext>
            </a:extLst>
          </p:cNvPr>
          <p:cNvSpPr/>
          <p:nvPr/>
        </p:nvSpPr>
        <p:spPr>
          <a:xfrm>
            <a:off x="11810921" y="222295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오른쪽 중괄호 212">
            <a:extLst>
              <a:ext uri="{FF2B5EF4-FFF2-40B4-BE49-F238E27FC236}">
                <a16:creationId xmlns:a16="http://schemas.microsoft.com/office/drawing/2014/main" id="{DD579320-454C-4001-85D8-A8B902E4B938}"/>
              </a:ext>
            </a:extLst>
          </p:cNvPr>
          <p:cNvSpPr/>
          <p:nvPr/>
        </p:nvSpPr>
        <p:spPr>
          <a:xfrm rot="16200000">
            <a:off x="10167143" y="-138363"/>
            <a:ext cx="155448" cy="27970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A92B5E2-90F9-4788-8B89-7405ADB1FD90}"/>
              </a:ext>
            </a:extLst>
          </p:cNvPr>
          <p:cNvSpPr txBox="1"/>
          <p:nvPr/>
        </p:nvSpPr>
        <p:spPr>
          <a:xfrm>
            <a:off x="10059435" y="99252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777</a:t>
            </a:r>
          </a:p>
        </p:txBody>
      </p:sp>
      <p:sp>
        <p:nvSpPr>
          <p:cNvPr id="215" name="오른쪽 중괄호 214">
            <a:extLst>
              <a:ext uri="{FF2B5EF4-FFF2-40B4-BE49-F238E27FC236}">
                <a16:creationId xmlns:a16="http://schemas.microsoft.com/office/drawing/2014/main" id="{209A88A9-528D-440F-B6C3-70E03423DA02}"/>
              </a:ext>
            </a:extLst>
          </p:cNvPr>
          <p:cNvSpPr/>
          <p:nvPr/>
        </p:nvSpPr>
        <p:spPr>
          <a:xfrm rot="10800000">
            <a:off x="7967759" y="1717711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1D5D334-6F66-494D-83AE-DB56C8FA45D8}"/>
              </a:ext>
            </a:extLst>
          </p:cNvPr>
          <p:cNvSpPr txBox="1"/>
          <p:nvPr/>
        </p:nvSpPr>
        <p:spPr>
          <a:xfrm>
            <a:off x="7688389" y="1769056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17" name="오른쪽 중괄호 216">
            <a:extLst>
              <a:ext uri="{FF2B5EF4-FFF2-40B4-BE49-F238E27FC236}">
                <a16:creationId xmlns:a16="http://schemas.microsoft.com/office/drawing/2014/main" id="{E639768C-8B60-4B14-8DF5-3E4A86449BFF}"/>
              </a:ext>
            </a:extLst>
          </p:cNvPr>
          <p:cNvSpPr/>
          <p:nvPr/>
        </p:nvSpPr>
        <p:spPr>
          <a:xfrm rot="16200000">
            <a:off x="10171234" y="306826"/>
            <a:ext cx="155448" cy="2545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오른쪽 중괄호 217">
            <a:extLst>
              <a:ext uri="{FF2B5EF4-FFF2-40B4-BE49-F238E27FC236}">
                <a16:creationId xmlns:a16="http://schemas.microsoft.com/office/drawing/2014/main" id="{D3378785-A6BB-48F1-B01C-E030B915D5F0}"/>
              </a:ext>
            </a:extLst>
          </p:cNvPr>
          <p:cNvSpPr/>
          <p:nvPr/>
        </p:nvSpPr>
        <p:spPr>
          <a:xfrm rot="10800000">
            <a:off x="8377664" y="1833179"/>
            <a:ext cx="155448" cy="973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8C8BDC-9198-4FBF-8A09-136D48613361}"/>
              </a:ext>
            </a:extLst>
          </p:cNvPr>
          <p:cNvSpPr txBox="1"/>
          <p:nvPr/>
        </p:nvSpPr>
        <p:spPr>
          <a:xfrm>
            <a:off x="10059435" y="130164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707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C47919-1656-4540-A50F-05D047BF2282}"/>
              </a:ext>
            </a:extLst>
          </p:cNvPr>
          <p:cNvSpPr txBox="1"/>
          <p:nvPr/>
        </p:nvSpPr>
        <p:spPr>
          <a:xfrm>
            <a:off x="8112264" y="1769056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21" name="오른쪽 중괄호 220">
            <a:extLst>
              <a:ext uri="{FF2B5EF4-FFF2-40B4-BE49-F238E27FC236}">
                <a16:creationId xmlns:a16="http://schemas.microsoft.com/office/drawing/2014/main" id="{942E353C-FB5A-4A90-B670-0A4B31E365CD}"/>
              </a:ext>
            </a:extLst>
          </p:cNvPr>
          <p:cNvSpPr/>
          <p:nvPr/>
        </p:nvSpPr>
        <p:spPr>
          <a:xfrm rot="10800000">
            <a:off x="8548092" y="1718771"/>
            <a:ext cx="155448" cy="1122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오른쪽 중괄호 221">
            <a:extLst>
              <a:ext uri="{FF2B5EF4-FFF2-40B4-BE49-F238E27FC236}">
                <a16:creationId xmlns:a16="http://schemas.microsoft.com/office/drawing/2014/main" id="{705E5B60-4B79-42C8-9516-8E420E14030F}"/>
              </a:ext>
            </a:extLst>
          </p:cNvPr>
          <p:cNvSpPr/>
          <p:nvPr/>
        </p:nvSpPr>
        <p:spPr>
          <a:xfrm rot="10800000">
            <a:off x="8548092" y="1925229"/>
            <a:ext cx="155448" cy="1136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DDC13E1-9355-4FD9-8D14-4000C61EB4C2}"/>
              </a:ext>
            </a:extLst>
          </p:cNvPr>
          <p:cNvSpPr txBox="1"/>
          <p:nvPr/>
        </p:nvSpPr>
        <p:spPr>
          <a:xfrm>
            <a:off x="8402778" y="1539178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AAD1866-9765-49D6-BE24-0747D2321E18}"/>
              </a:ext>
            </a:extLst>
          </p:cNvPr>
          <p:cNvSpPr txBox="1"/>
          <p:nvPr/>
        </p:nvSpPr>
        <p:spPr>
          <a:xfrm>
            <a:off x="8412354" y="2004326"/>
            <a:ext cx="27147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9A43D5DE-441F-45C2-8DEB-56E0F9E05AA8}"/>
              </a:ext>
            </a:extLst>
          </p:cNvPr>
          <p:cNvSpPr/>
          <p:nvPr/>
        </p:nvSpPr>
        <p:spPr>
          <a:xfrm rot="16200000">
            <a:off x="8833628" y="1517712"/>
            <a:ext cx="155448" cy="1300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오른쪽 중괄호 225">
            <a:extLst>
              <a:ext uri="{FF2B5EF4-FFF2-40B4-BE49-F238E27FC236}">
                <a16:creationId xmlns:a16="http://schemas.microsoft.com/office/drawing/2014/main" id="{4810BC60-54F6-428D-BC46-E1C9CD2FA79A}"/>
              </a:ext>
            </a:extLst>
          </p:cNvPr>
          <p:cNvSpPr/>
          <p:nvPr/>
        </p:nvSpPr>
        <p:spPr>
          <a:xfrm rot="16200000">
            <a:off x="11503546" y="1523009"/>
            <a:ext cx="155448" cy="1194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808B6C6-6285-44B4-B2ED-C40F2EAD35D3}"/>
              </a:ext>
            </a:extLst>
          </p:cNvPr>
          <p:cNvSpPr txBox="1"/>
          <p:nvPr/>
        </p:nvSpPr>
        <p:spPr>
          <a:xfrm>
            <a:off x="8816071" y="1301645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9D9E5CA-2372-4851-8F83-9E8A20AE5E47}"/>
              </a:ext>
            </a:extLst>
          </p:cNvPr>
          <p:cNvSpPr txBox="1"/>
          <p:nvPr/>
        </p:nvSpPr>
        <p:spPr>
          <a:xfrm>
            <a:off x="11381021" y="1301645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343878F6-6207-4D8D-8470-4A785C853F0B}"/>
              </a:ext>
            </a:extLst>
          </p:cNvPr>
          <p:cNvCxnSpPr>
            <a:stCxn id="215" idx="2"/>
          </p:cNvCxnSpPr>
          <p:nvPr/>
        </p:nvCxnSpPr>
        <p:spPr>
          <a:xfrm>
            <a:off x="8123207" y="1717711"/>
            <a:ext cx="72313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9C3997B3-C0E1-4CAF-B48B-C48548F84C43}"/>
              </a:ext>
            </a:extLst>
          </p:cNvPr>
          <p:cNvCxnSpPr/>
          <p:nvPr/>
        </p:nvCxnSpPr>
        <p:spPr>
          <a:xfrm>
            <a:off x="8123207" y="2038851"/>
            <a:ext cx="72313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8ECBA2D0-6BF8-404E-8FE5-6C0B98911A5F}"/>
              </a:ext>
            </a:extLst>
          </p:cNvPr>
          <p:cNvCxnSpPr>
            <a:cxnSpLocks/>
            <a:stCxn id="218" idx="0"/>
          </p:cNvCxnSpPr>
          <p:nvPr/>
        </p:nvCxnSpPr>
        <p:spPr>
          <a:xfrm>
            <a:off x="8533112" y="1930483"/>
            <a:ext cx="44083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4B3154DC-A3A6-4740-8AB0-95FAE75B9263}"/>
              </a:ext>
            </a:extLst>
          </p:cNvPr>
          <p:cNvCxnSpPr>
            <a:cxnSpLocks/>
            <a:stCxn id="218" idx="2"/>
          </p:cNvCxnSpPr>
          <p:nvPr/>
        </p:nvCxnSpPr>
        <p:spPr>
          <a:xfrm>
            <a:off x="8533112" y="1833179"/>
            <a:ext cx="44083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203E3538-F42B-4D06-9459-5C583868F4A0}"/>
              </a:ext>
            </a:extLst>
          </p:cNvPr>
          <p:cNvCxnSpPr>
            <a:stCxn id="213" idx="0"/>
          </p:cNvCxnSpPr>
          <p:nvPr/>
        </p:nvCxnSpPr>
        <p:spPr>
          <a:xfrm flipH="1">
            <a:off x="8846340" y="1337885"/>
            <a:ext cx="4" cy="38088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4384C3B-1634-4952-B621-1B769923DA9A}"/>
              </a:ext>
            </a:extLst>
          </p:cNvPr>
          <p:cNvCxnSpPr>
            <a:cxnSpLocks/>
            <a:stCxn id="225" idx="2"/>
          </p:cNvCxnSpPr>
          <p:nvPr/>
        </p:nvCxnSpPr>
        <p:spPr>
          <a:xfrm>
            <a:off x="8976361" y="1660445"/>
            <a:ext cx="0" cy="1601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3AB74A10-CC24-4F97-87BE-6254680A7130}"/>
              </a:ext>
            </a:extLst>
          </p:cNvPr>
          <p:cNvCxnSpPr>
            <a:cxnSpLocks/>
            <a:stCxn id="226" idx="0"/>
          </p:cNvCxnSpPr>
          <p:nvPr/>
        </p:nvCxnSpPr>
        <p:spPr>
          <a:xfrm>
            <a:off x="11521559" y="1660445"/>
            <a:ext cx="0" cy="1601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F7A20AD-F2EB-4486-9731-FC131BCE0498}"/>
              </a:ext>
            </a:extLst>
          </p:cNvPr>
          <p:cNvCxnSpPr>
            <a:stCxn id="213" idx="2"/>
          </p:cNvCxnSpPr>
          <p:nvPr/>
        </p:nvCxnSpPr>
        <p:spPr>
          <a:xfrm>
            <a:off x="11643391" y="1337884"/>
            <a:ext cx="0" cy="3953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오른쪽 중괄호 266">
            <a:extLst>
              <a:ext uri="{FF2B5EF4-FFF2-40B4-BE49-F238E27FC236}">
                <a16:creationId xmlns:a16="http://schemas.microsoft.com/office/drawing/2014/main" id="{C6B33D9A-6801-4925-81C2-DFA90B477C2C}"/>
              </a:ext>
            </a:extLst>
          </p:cNvPr>
          <p:cNvSpPr/>
          <p:nvPr/>
        </p:nvSpPr>
        <p:spPr>
          <a:xfrm rot="10800000">
            <a:off x="11542225" y="2221132"/>
            <a:ext cx="155448" cy="18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C8BB531-126E-4851-AC9D-E2962A72E792}"/>
              </a:ext>
            </a:extLst>
          </p:cNvPr>
          <p:cNvSpPr txBox="1"/>
          <p:nvPr/>
        </p:nvSpPr>
        <p:spPr>
          <a:xfrm>
            <a:off x="11290563" y="220340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69" name="오른쪽 중괄호 268">
            <a:extLst>
              <a:ext uri="{FF2B5EF4-FFF2-40B4-BE49-F238E27FC236}">
                <a16:creationId xmlns:a16="http://schemas.microsoft.com/office/drawing/2014/main" id="{BC2E4F8B-CB63-4D38-A32B-B41CE52F929C}"/>
              </a:ext>
            </a:extLst>
          </p:cNvPr>
          <p:cNvSpPr/>
          <p:nvPr/>
        </p:nvSpPr>
        <p:spPr>
          <a:xfrm rot="16200000">
            <a:off x="11823810" y="1963808"/>
            <a:ext cx="155448" cy="18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9E816A7-61C9-40C7-9275-2C869DB09CDE}"/>
              </a:ext>
            </a:extLst>
          </p:cNvPr>
          <p:cNvSpPr txBox="1"/>
          <p:nvPr/>
        </p:nvSpPr>
        <p:spPr>
          <a:xfrm>
            <a:off x="11765183" y="1768402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1DE8B99F-40D2-48F1-A2ED-161A3E24F24F}"/>
              </a:ext>
            </a:extLst>
          </p:cNvPr>
          <p:cNvCxnSpPr>
            <a:stCxn id="267" idx="0"/>
            <a:endCxn id="212" idx="4"/>
          </p:cNvCxnSpPr>
          <p:nvPr/>
        </p:nvCxnSpPr>
        <p:spPr>
          <a:xfrm>
            <a:off x="11697673" y="2401132"/>
            <a:ext cx="203248" cy="1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FA901C91-9F63-4AAF-95D7-8A5574710103}"/>
              </a:ext>
            </a:extLst>
          </p:cNvPr>
          <p:cNvCxnSpPr>
            <a:cxnSpLocks/>
            <a:stCxn id="269" idx="0"/>
            <a:endCxn id="212" idx="2"/>
          </p:cNvCxnSpPr>
          <p:nvPr/>
        </p:nvCxnSpPr>
        <p:spPr>
          <a:xfrm flipH="1">
            <a:off x="11810921" y="2131532"/>
            <a:ext cx="613" cy="1814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EF35CA24-7FB8-4A73-9436-E677B324CBDC}"/>
              </a:ext>
            </a:extLst>
          </p:cNvPr>
          <p:cNvCxnSpPr>
            <a:cxnSpLocks/>
            <a:stCxn id="267" idx="2"/>
            <a:endCxn id="212" idx="0"/>
          </p:cNvCxnSpPr>
          <p:nvPr/>
        </p:nvCxnSpPr>
        <p:spPr>
          <a:xfrm>
            <a:off x="11697673" y="2221132"/>
            <a:ext cx="203248" cy="1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7189963C-F0CB-425E-B549-F80494EFB2A1}"/>
              </a:ext>
            </a:extLst>
          </p:cNvPr>
          <p:cNvCxnSpPr>
            <a:cxnSpLocks/>
            <a:stCxn id="269" idx="2"/>
            <a:endCxn id="212" idx="6"/>
          </p:cNvCxnSpPr>
          <p:nvPr/>
        </p:nvCxnSpPr>
        <p:spPr>
          <a:xfrm flipH="1">
            <a:off x="11990921" y="2131532"/>
            <a:ext cx="613" cy="1814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D30B284B-4A42-4FB4-A6AE-A2DAEB32BB2C}"/>
              </a:ext>
            </a:extLst>
          </p:cNvPr>
          <p:cNvSpPr txBox="1"/>
          <p:nvPr/>
        </p:nvSpPr>
        <p:spPr>
          <a:xfrm>
            <a:off x="9215577" y="2426030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사운드 조작</a:t>
            </a:r>
            <a:r>
              <a:rPr lang="en-US" altLang="ko-KR"/>
              <a:t>&gt;</a:t>
            </a:r>
            <a:r>
              <a:rPr lang="ko-KR" altLang="en-US"/>
              <a:t>슬라이더</a:t>
            </a:r>
          </a:p>
        </p:txBody>
      </p:sp>
    </p:spTree>
    <p:extLst>
      <p:ext uri="{BB962C8B-B14F-4D97-AF65-F5344CB8AC3E}">
        <p14:creationId xmlns:p14="http://schemas.microsoft.com/office/powerpoint/2010/main" val="171482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스테이지 선택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C8A614-89EC-4009-816B-A958443DC5A5}"/>
              </a:ext>
            </a:extLst>
          </p:cNvPr>
          <p:cNvGrpSpPr/>
          <p:nvPr/>
        </p:nvGrpSpPr>
        <p:grpSpPr>
          <a:xfrm>
            <a:off x="58971" y="2902928"/>
            <a:ext cx="6912000" cy="3888000"/>
            <a:chOff x="2640000" y="1485000"/>
            <a:chExt cx="6912000" cy="3888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39E2EC-4E0D-4855-A436-17880319C1EF}"/>
                </a:ext>
              </a:extLst>
            </p:cNvPr>
            <p:cNvSpPr/>
            <p:nvPr/>
          </p:nvSpPr>
          <p:spPr>
            <a:xfrm>
              <a:off x="2640000" y="1485000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FE5C6B9-0FF5-4DA5-A543-29AE14DCE43F}"/>
                </a:ext>
              </a:extLst>
            </p:cNvPr>
            <p:cNvSpPr/>
            <p:nvPr/>
          </p:nvSpPr>
          <p:spPr>
            <a:xfrm>
              <a:off x="2841246" y="1758860"/>
              <a:ext cx="2116834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4)</a:t>
              </a:r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B9BF096-EA22-47D3-916E-0A3E0F1F8783}"/>
                </a:ext>
              </a:extLst>
            </p:cNvPr>
            <p:cNvSpPr/>
            <p:nvPr/>
          </p:nvSpPr>
          <p:spPr>
            <a:xfrm>
              <a:off x="7233919" y="1758860"/>
              <a:ext cx="2116834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6)</a:t>
              </a:r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FAF54B9-87DB-4869-B0D3-FCC88F98E090}"/>
                </a:ext>
              </a:extLst>
            </p:cNvPr>
            <p:cNvSpPr/>
            <p:nvPr/>
          </p:nvSpPr>
          <p:spPr>
            <a:xfrm>
              <a:off x="5037581" y="1758860"/>
              <a:ext cx="2116834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5)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016AE6-D1A7-4B7D-B599-B9A55B6255C8}"/>
                </a:ext>
              </a:extLst>
            </p:cNvPr>
            <p:cNvSpPr txBox="1"/>
            <p:nvPr/>
          </p:nvSpPr>
          <p:spPr>
            <a:xfrm>
              <a:off x="3241471" y="3140194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스테이지 </a:t>
              </a: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9CC3FF-A3D5-4BF6-90AE-67FE6A43EAEB}"/>
                </a:ext>
              </a:extLst>
            </p:cNvPr>
            <p:cNvSpPr txBox="1"/>
            <p:nvPr/>
          </p:nvSpPr>
          <p:spPr>
            <a:xfrm>
              <a:off x="5437805" y="3140194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스테이지 </a:t>
              </a: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048918-86C3-45CE-8F3C-6A0A2E1D190D}"/>
                </a:ext>
              </a:extLst>
            </p:cNvPr>
            <p:cNvSpPr txBox="1"/>
            <p:nvPr/>
          </p:nvSpPr>
          <p:spPr>
            <a:xfrm>
              <a:off x="7634143" y="3140194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스테이지 </a:t>
              </a:r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3FCA0D-F4D8-4316-88C0-85F9D648F11D}"/>
                </a:ext>
              </a:extLst>
            </p:cNvPr>
            <p:cNvSpPr/>
            <p:nvPr/>
          </p:nvSpPr>
          <p:spPr>
            <a:xfrm>
              <a:off x="8503920" y="4994526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뒤로가기</a:t>
              </a:r>
            </a:p>
          </p:txBody>
        </p:sp>
      </p:grp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EE2DD8F7-4965-4450-9EDC-218482DC3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738" y="692150"/>
            <a:ext cx="12044362" cy="558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스테이지 선택 화면에는 </a:t>
            </a:r>
            <a:r>
              <a:rPr lang="en-US" altLang="ko-KR"/>
              <a:t>4</a:t>
            </a:r>
            <a:r>
              <a:rPr lang="ko-KR" altLang="en-US"/>
              <a:t>개의 버튼이 있다</a:t>
            </a:r>
            <a:r>
              <a:rPr lang="en-US" altLang="ko-KR"/>
              <a:t>.</a:t>
            </a:r>
          </a:p>
          <a:p>
            <a:r>
              <a:rPr lang="ko-KR" altLang="en-US"/>
              <a:t>각 스테이지 </a:t>
            </a:r>
            <a:r>
              <a:rPr lang="en-US" altLang="ko-KR"/>
              <a:t>1,2,3</a:t>
            </a:r>
            <a:r>
              <a:rPr lang="ko-KR" altLang="en-US"/>
              <a:t>의 버튼을 누르면 해당하는 스테이지를 시작한다</a:t>
            </a:r>
            <a:r>
              <a:rPr lang="en-US" altLang="ko-KR"/>
              <a:t>.</a:t>
            </a:r>
          </a:p>
          <a:p>
            <a:r>
              <a:rPr lang="ko-KR" altLang="en-US"/>
              <a:t>각 스테이지 </a:t>
            </a:r>
            <a:r>
              <a:rPr lang="en-US" altLang="ko-KR"/>
              <a:t>1,2,3</a:t>
            </a:r>
            <a:r>
              <a:rPr lang="ko-KR" altLang="en-US"/>
              <a:t>의 버튼에는 각 스테이지에 어울리는 이미지를 넣는다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뒤로가기</a:t>
            </a:r>
            <a:r>
              <a:rPr lang="en-US" altLang="ko-KR"/>
              <a:t>’</a:t>
            </a:r>
            <a:r>
              <a:rPr lang="ko-KR" altLang="en-US"/>
              <a:t> 버튼을 누르면 게임플레이 선택화면으로 이동한다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C73876-8CC0-42AC-B9ED-DE47214C3B09}"/>
              </a:ext>
            </a:extLst>
          </p:cNvPr>
          <p:cNvGrpSpPr/>
          <p:nvPr/>
        </p:nvGrpSpPr>
        <p:grpSpPr>
          <a:xfrm>
            <a:off x="7172218" y="985953"/>
            <a:ext cx="4759566" cy="2673455"/>
            <a:chOff x="722248" y="1965785"/>
            <a:chExt cx="6930397" cy="389281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AACABA4-EB70-4B4D-86E8-14EC3CC195F1}"/>
                </a:ext>
              </a:extLst>
            </p:cNvPr>
            <p:cNvGrpSpPr/>
            <p:nvPr/>
          </p:nvGrpSpPr>
          <p:grpSpPr>
            <a:xfrm>
              <a:off x="722248" y="1965785"/>
              <a:ext cx="6913585" cy="3892814"/>
              <a:chOff x="40931" y="2907079"/>
              <a:chExt cx="6913585" cy="3892814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FD8B5BCA-746D-430E-AFBF-316007FA3AB9}"/>
                  </a:ext>
                </a:extLst>
              </p:cNvPr>
              <p:cNvSpPr/>
              <p:nvPr/>
            </p:nvSpPr>
            <p:spPr>
              <a:xfrm>
                <a:off x="40931" y="2907079"/>
                <a:ext cx="6913585" cy="3892814"/>
              </a:xfrm>
              <a:custGeom>
                <a:avLst/>
                <a:gdLst>
                  <a:gd name="connsiteX0" fmla="*/ 3052479 w 6913585"/>
                  <a:gd name="connsiteY0" fmla="*/ 0 h 3892814"/>
                  <a:gd name="connsiteX1" fmla="*/ 3851234 w 6913585"/>
                  <a:gd name="connsiteY1" fmla="*/ 0 h 3892814"/>
                  <a:gd name="connsiteX2" fmla="*/ 6913585 w 6913585"/>
                  <a:gd name="connsiteY2" fmla="*/ 1745946 h 3892814"/>
                  <a:gd name="connsiteX3" fmla="*/ 6913585 w 6913585"/>
                  <a:gd name="connsiteY3" fmla="*/ 2142057 h 3892814"/>
                  <a:gd name="connsiteX4" fmla="*/ 3842794 w 6913585"/>
                  <a:gd name="connsiteY4" fmla="*/ 3892814 h 3892814"/>
                  <a:gd name="connsiteX5" fmla="*/ 3060919 w 6913585"/>
                  <a:gd name="connsiteY5" fmla="*/ 3892814 h 3892814"/>
                  <a:gd name="connsiteX6" fmla="*/ 0 w 6913585"/>
                  <a:gd name="connsiteY6" fmla="*/ 2147685 h 3892814"/>
                  <a:gd name="connsiteX7" fmla="*/ 0 w 6913585"/>
                  <a:gd name="connsiteY7" fmla="*/ 1740317 h 389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13585" h="3892814">
                    <a:moveTo>
                      <a:pt x="3052479" y="0"/>
                    </a:moveTo>
                    <a:lnTo>
                      <a:pt x="3851234" y="0"/>
                    </a:lnTo>
                    <a:lnTo>
                      <a:pt x="6913585" y="1745946"/>
                    </a:lnTo>
                    <a:lnTo>
                      <a:pt x="6913585" y="2142057"/>
                    </a:lnTo>
                    <a:lnTo>
                      <a:pt x="3842794" y="3892814"/>
                    </a:lnTo>
                    <a:lnTo>
                      <a:pt x="3060919" y="3892814"/>
                    </a:lnTo>
                    <a:lnTo>
                      <a:pt x="0" y="2147685"/>
                    </a:lnTo>
                    <a:lnTo>
                      <a:pt x="0" y="174031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6C86DB5-1EB8-4BFC-9282-FCBB6D8E6E59}"/>
                  </a:ext>
                </a:extLst>
              </p:cNvPr>
              <p:cNvSpPr/>
              <p:nvPr/>
            </p:nvSpPr>
            <p:spPr>
              <a:xfrm>
                <a:off x="2009803" y="4079056"/>
                <a:ext cx="2964586" cy="18703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DA25C8-AB76-4C0F-B60E-6B660E09FB15}"/>
                </a:ext>
              </a:extLst>
            </p:cNvPr>
            <p:cNvSpPr/>
            <p:nvPr/>
          </p:nvSpPr>
          <p:spPr>
            <a:xfrm>
              <a:off x="740645" y="1968193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786327-ED75-41EE-8B45-2701739391EC}"/>
                </a:ext>
              </a:extLst>
            </p:cNvPr>
            <p:cNvGrpSpPr/>
            <p:nvPr/>
          </p:nvGrpSpPr>
          <p:grpSpPr>
            <a:xfrm>
              <a:off x="3938423" y="3552192"/>
              <a:ext cx="516440" cy="720000"/>
              <a:chOff x="5837778" y="3068999"/>
              <a:chExt cx="516440" cy="72000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F3D50D5-0B2F-49B0-AD51-706450507262}"/>
                  </a:ext>
                </a:extLst>
              </p:cNvPr>
              <p:cNvGrpSpPr/>
              <p:nvPr/>
            </p:nvGrpSpPr>
            <p:grpSpPr>
              <a:xfrm>
                <a:off x="5837778" y="3162300"/>
                <a:ext cx="516440" cy="580297"/>
                <a:chOff x="2850887" y="4158002"/>
                <a:chExt cx="674492" cy="628515"/>
              </a:xfrm>
            </p:grpSpPr>
            <p:pic>
              <p:nvPicPr>
                <p:cNvPr id="25" name="그래픽 24" descr="걷기 단색으로 채워진">
                  <a:extLst>
                    <a:ext uri="{FF2B5EF4-FFF2-40B4-BE49-F238E27FC236}">
                      <a16:creationId xmlns:a16="http://schemas.microsoft.com/office/drawing/2014/main" id="{31D3A633-4D23-4FAF-A480-A4DA277D2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FB8D700E-2138-412A-A084-76DE3EDB71D9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5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AF79F2F-345B-4785-AA06-BB00F250FB3A}"/>
                  </a:ext>
                </a:extLst>
              </p:cNvPr>
              <p:cNvGrpSpPr/>
              <p:nvPr/>
            </p:nvGrpSpPr>
            <p:grpSpPr>
              <a:xfrm>
                <a:off x="5915998" y="3068999"/>
                <a:ext cx="360000" cy="720000"/>
                <a:chOff x="5915998" y="3068999"/>
                <a:chExt cx="360000" cy="720000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1E89215F-C11C-4618-A097-4C5C4659CD09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737362C-E730-48E2-ACD2-7245D7990806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65F77C2-6313-41DB-9D8E-F630226D690F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21CE752-2573-43E4-B4EE-D080BCD0DDC6}"/>
                </a:ext>
              </a:extLst>
            </p:cNvPr>
            <p:cNvGrpSpPr/>
            <p:nvPr/>
          </p:nvGrpSpPr>
          <p:grpSpPr>
            <a:xfrm>
              <a:off x="5479341" y="3935641"/>
              <a:ext cx="467364" cy="729356"/>
              <a:chOff x="7378696" y="3452448"/>
              <a:chExt cx="467364" cy="729356"/>
            </a:xfrm>
          </p:grpSpPr>
          <p:pic>
            <p:nvPicPr>
              <p:cNvPr id="28" name="그래픽 27" descr="괴물 단색으로 채워진">
                <a:extLst>
                  <a:ext uri="{FF2B5EF4-FFF2-40B4-BE49-F238E27FC236}">
                    <a16:creationId xmlns:a16="http://schemas.microsoft.com/office/drawing/2014/main" id="{186B9B32-C9B1-4C19-9B8E-7949C12DA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EDA3480-D867-417D-B33A-9AA4D93FAC9C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5A4396F0-E050-42E6-AF60-2A4EEF2A97E8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2F9EB9D4-81CB-4175-AD49-A53E14A094CC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1DF598D6-CDBF-4ACC-9DD1-A72438A9BC3F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5313D8-16DA-4017-965E-03DD7543E1DF}"/>
                </a:ext>
              </a:extLst>
            </p:cNvPr>
            <p:cNvSpPr/>
            <p:nvPr/>
          </p:nvSpPr>
          <p:spPr>
            <a:xfrm>
              <a:off x="6267492" y="1965785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남은 몬스터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4 / 4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E2391E-18DF-4D13-AC54-D5CD804D5CC5}"/>
                </a:ext>
              </a:extLst>
            </p:cNvPr>
            <p:cNvSpPr/>
            <p:nvPr/>
          </p:nvSpPr>
          <p:spPr>
            <a:xfrm>
              <a:off x="739587" y="196819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/>
                <a:t>||</a:t>
              </a:r>
              <a:endParaRPr lang="ko-KR" altLang="en-US" sz="10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011566B-93B7-4B55-8FCA-C52CC6C62B43}"/>
                </a:ext>
              </a:extLst>
            </p:cNvPr>
            <p:cNvSpPr/>
            <p:nvPr/>
          </p:nvSpPr>
          <p:spPr>
            <a:xfrm>
              <a:off x="2868017" y="2197820"/>
              <a:ext cx="2664000" cy="61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적이 나타났습니다</a:t>
              </a:r>
              <a:r>
                <a:rPr lang="en-US" altLang="ko-KR">
                  <a:solidFill>
                    <a:schemeClr val="tx1"/>
                  </a:solidFill>
                </a:rPr>
                <a:t>!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3FD73B5-D5C2-411D-9505-9577E67EA906}"/>
                </a:ext>
              </a:extLst>
            </p:cNvPr>
            <p:cNvGrpSpPr/>
            <p:nvPr/>
          </p:nvGrpSpPr>
          <p:grpSpPr>
            <a:xfrm>
              <a:off x="1207096" y="2001179"/>
              <a:ext cx="1387691" cy="303355"/>
              <a:chOff x="5714998" y="2864744"/>
              <a:chExt cx="819152" cy="17907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96E93F1-DC8D-4E90-9E6F-A67903A13AC0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08B378C-59D8-427B-B197-A5A86D09DC93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3F92488-0C66-4511-B50B-888D331F76FD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B7F31C6-9ABF-499B-A7A7-3F1ECA8F8926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D91692E-716E-49CE-8BD8-C293ABE5C486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29D410F-647F-494A-A713-B1139592E41F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6F0CC70-F53D-46D6-B68D-2EF2FB330DFF}"/>
                </a:ext>
              </a:extLst>
            </p:cNvPr>
            <p:cNvGrpSpPr/>
            <p:nvPr/>
          </p:nvGrpSpPr>
          <p:grpSpPr>
            <a:xfrm>
              <a:off x="5539984" y="3733122"/>
              <a:ext cx="346078" cy="179070"/>
              <a:chOff x="5714998" y="2864744"/>
              <a:chExt cx="346078" cy="17907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3B49763-E410-4842-966B-C73A5B1AF079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1F72B5-7761-4648-9050-F8B1E2522D88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BF96112-B759-4D0F-AEB0-D92BF5F40DD8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1216CD0-0636-4604-A511-B9883F5B0229}"/>
                </a:ext>
              </a:extLst>
            </p:cNvPr>
            <p:cNvSpPr/>
            <p:nvPr/>
          </p:nvSpPr>
          <p:spPr>
            <a:xfrm>
              <a:off x="1672897" y="5339050"/>
              <a:ext cx="5047492" cy="271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566C714-41DD-494F-A8C3-5C961D721D5D}"/>
                </a:ext>
              </a:extLst>
            </p:cNvPr>
            <p:cNvGrpSpPr/>
            <p:nvPr/>
          </p:nvGrpSpPr>
          <p:grpSpPr>
            <a:xfrm>
              <a:off x="5918253" y="3847794"/>
              <a:ext cx="467364" cy="729356"/>
              <a:chOff x="7378696" y="3452448"/>
              <a:chExt cx="467364" cy="729356"/>
            </a:xfrm>
          </p:grpSpPr>
          <p:pic>
            <p:nvPicPr>
              <p:cNvPr id="54" name="그래픽 53" descr="괴물 단색으로 채워진">
                <a:extLst>
                  <a:ext uri="{FF2B5EF4-FFF2-40B4-BE49-F238E27FC236}">
                    <a16:creationId xmlns:a16="http://schemas.microsoft.com/office/drawing/2014/main" id="{459507E5-D609-4C1D-ABF9-7CB127385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EAEE7399-4CF3-417E-9664-D84FBCB4943B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B5F71275-9E9E-4BD4-89B4-42692EC31E46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7C5A73F8-F390-427E-8351-36226E39462B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D1AB01B5-9564-4029-A13B-E21C0B4693B4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E8AAF5C-073A-4FDF-8EB8-6C2B804404BC}"/>
                </a:ext>
              </a:extLst>
            </p:cNvPr>
            <p:cNvGrpSpPr/>
            <p:nvPr/>
          </p:nvGrpSpPr>
          <p:grpSpPr>
            <a:xfrm>
              <a:off x="5978896" y="3645275"/>
              <a:ext cx="346078" cy="179070"/>
              <a:chOff x="5714998" y="2864744"/>
              <a:chExt cx="346078" cy="179070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D356573-23BA-4678-8E04-845F689E65DA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DEB0DA9-88CA-47F7-B781-E82D815E7318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D853FBA-D15B-43CA-BAF5-5DF7456503EE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3D356B6-008D-40B8-9AC5-4377E84BBD6F}"/>
                </a:ext>
              </a:extLst>
            </p:cNvPr>
            <p:cNvGrpSpPr/>
            <p:nvPr/>
          </p:nvGrpSpPr>
          <p:grpSpPr>
            <a:xfrm>
              <a:off x="5090625" y="4272192"/>
              <a:ext cx="467364" cy="729356"/>
              <a:chOff x="7378696" y="3452448"/>
              <a:chExt cx="467364" cy="729356"/>
            </a:xfrm>
          </p:grpSpPr>
          <p:pic>
            <p:nvPicPr>
              <p:cNvPr id="66" name="그래픽 65" descr="괴물 단색으로 채워진">
                <a:extLst>
                  <a:ext uri="{FF2B5EF4-FFF2-40B4-BE49-F238E27FC236}">
                    <a16:creationId xmlns:a16="http://schemas.microsoft.com/office/drawing/2014/main" id="{E926DC8F-9C3D-4DEB-93B7-E25116D9B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82CD7582-E041-48CC-8AA7-A9B4C65E543B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A5782526-DCDF-4DFA-B6C5-8F5867F1F585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7B852148-04FF-4982-9CA3-D773FF764BC0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FFE7A71F-E437-49E9-A012-EC1F518102CB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C813B90-0F6B-4F82-9A44-2F610246E28D}"/>
                </a:ext>
              </a:extLst>
            </p:cNvPr>
            <p:cNvGrpSpPr/>
            <p:nvPr/>
          </p:nvGrpSpPr>
          <p:grpSpPr>
            <a:xfrm>
              <a:off x="5151268" y="4069673"/>
              <a:ext cx="346078" cy="179070"/>
              <a:chOff x="5714998" y="2864744"/>
              <a:chExt cx="346078" cy="17907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5029261-0700-4903-A24F-D17DC879DFB5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0CA39A1-BE3F-4091-9BFA-6B2E32175EE4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622D662-824A-4D05-9F2B-F28E9B6E074A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8219933-0927-4EBB-A095-3AA95882B66A}"/>
                </a:ext>
              </a:extLst>
            </p:cNvPr>
            <p:cNvGrpSpPr/>
            <p:nvPr/>
          </p:nvGrpSpPr>
          <p:grpSpPr>
            <a:xfrm>
              <a:off x="1900942" y="3209172"/>
              <a:ext cx="843859" cy="1316904"/>
              <a:chOff x="7378696" y="3452448"/>
              <a:chExt cx="467364" cy="729356"/>
            </a:xfrm>
          </p:grpSpPr>
          <p:pic>
            <p:nvPicPr>
              <p:cNvPr id="77" name="그래픽 76" descr="괴물 단색으로 채워진">
                <a:extLst>
                  <a:ext uri="{FF2B5EF4-FFF2-40B4-BE49-F238E27FC236}">
                    <a16:creationId xmlns:a16="http://schemas.microsoft.com/office/drawing/2014/main" id="{C5056C11-ACDC-4BE4-8E09-11C9671EA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C43498A1-F61D-4767-9315-E91B57CA16F1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E31EA4E2-2B4B-4397-B5D6-2A6F26D85BA3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39DBAC2A-D895-4963-9021-B404E84A2170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59AF49C1-0D3A-4D3C-8A07-011E97072B0E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7BA8AF34-BA9F-455B-ABFC-0D4DA6EF4A74}"/>
                </a:ext>
              </a:extLst>
            </p:cNvPr>
            <p:cNvGrpSpPr/>
            <p:nvPr/>
          </p:nvGrpSpPr>
          <p:grpSpPr>
            <a:xfrm>
              <a:off x="1913295" y="3013209"/>
              <a:ext cx="819152" cy="179070"/>
              <a:chOff x="5714998" y="2864744"/>
              <a:chExt cx="819152" cy="17907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459B94E3-0220-425D-B6CF-6415E5D67820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FBC5C00-D9B9-4485-8BD6-AAF1EF4425D0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C11EB08-4148-41F2-AD88-86BC1D164DA1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C450EAA-5010-41AE-ACCD-47927ED0C4DA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C6BB75C-3A06-4BCA-B837-A1F56B6DAEB8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16930CE0-D2F7-45EC-B163-05FCC71B4AE1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567ED5B-1321-4DDA-9FCD-FC5E81D57EE7}"/>
                </a:ext>
              </a:extLst>
            </p:cNvPr>
            <p:cNvGrpSpPr/>
            <p:nvPr/>
          </p:nvGrpSpPr>
          <p:grpSpPr>
            <a:xfrm>
              <a:off x="1733892" y="5385452"/>
              <a:ext cx="4922882" cy="180000"/>
              <a:chOff x="3633247" y="4655253"/>
              <a:chExt cx="4922882" cy="18000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E531725B-CF6F-4EE1-855E-C802160A4E59}"/>
                  </a:ext>
                </a:extLst>
              </p:cNvPr>
              <p:cNvSpPr/>
              <p:nvPr/>
            </p:nvSpPr>
            <p:spPr>
              <a:xfrm>
                <a:off x="3633247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36F2252-17BC-4E16-8516-2D49DFB970B5}"/>
                  </a:ext>
                </a:extLst>
              </p:cNvPr>
              <p:cNvSpPr/>
              <p:nvPr/>
            </p:nvSpPr>
            <p:spPr>
              <a:xfrm>
                <a:off x="7620129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72B5C5D-A4B6-4A5E-9294-7A07894BF6A6}"/>
                  </a:ext>
                </a:extLst>
              </p:cNvPr>
              <p:cNvSpPr/>
              <p:nvPr/>
            </p:nvSpPr>
            <p:spPr>
              <a:xfrm>
                <a:off x="662340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9587CB0-D93D-42CC-948D-A33669871961}"/>
                  </a:ext>
                </a:extLst>
              </p:cNvPr>
              <p:cNvSpPr/>
              <p:nvPr/>
            </p:nvSpPr>
            <p:spPr>
              <a:xfrm>
                <a:off x="562668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A544EBD3-CD32-4638-840E-B231E4F02550}"/>
                  </a:ext>
                </a:extLst>
              </p:cNvPr>
              <p:cNvSpPr/>
              <p:nvPr/>
            </p:nvSpPr>
            <p:spPr>
              <a:xfrm>
                <a:off x="462996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4C7CCC9-1298-4488-9C49-0403A40FB13F}"/>
                </a:ext>
              </a:extLst>
            </p:cNvPr>
            <p:cNvGrpSpPr/>
            <p:nvPr/>
          </p:nvGrpSpPr>
          <p:grpSpPr>
            <a:xfrm>
              <a:off x="5875266" y="4760948"/>
              <a:ext cx="914400" cy="576898"/>
              <a:chOff x="5638800" y="3140551"/>
              <a:chExt cx="914400" cy="576898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1285C748-9182-45B2-BAD1-D9316DCB5669}"/>
                  </a:ext>
                </a:extLst>
              </p:cNvPr>
              <p:cNvSpPr/>
              <p:nvPr/>
            </p:nvSpPr>
            <p:spPr>
              <a:xfrm>
                <a:off x="5638800" y="3140551"/>
                <a:ext cx="914400" cy="57689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8033F46D-0B63-4AD7-8858-4069ED0FA7AF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39090AA-DFAD-405A-9A63-67E99FAA2AC1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F924DCD-A328-49E3-BD32-B5852A7F350A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0447552-154E-4775-B3DE-4481BA1A2154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C57D6B9-D86E-4E05-A14A-57A0A33F4299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BA1661-40FE-4BD5-B508-3BD8D2B0B92D}"/>
                </a:ext>
              </a:extLst>
            </p:cNvPr>
            <p:cNvSpPr/>
            <p:nvPr/>
          </p:nvSpPr>
          <p:spPr>
            <a:xfrm>
              <a:off x="746332" y="2375240"/>
              <a:ext cx="1386210" cy="1765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점수 </a:t>
              </a:r>
              <a:r>
                <a:rPr lang="en-US" altLang="ko-KR" sz="1000">
                  <a:solidFill>
                    <a:schemeClr val="tx1"/>
                  </a:solidFill>
                </a:rPr>
                <a:t>1100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2B874C-FCCD-409C-8827-8F47B0F8F675}"/>
              </a:ext>
            </a:extLst>
          </p:cNvPr>
          <p:cNvGrpSpPr/>
          <p:nvPr/>
        </p:nvGrpSpPr>
        <p:grpSpPr>
          <a:xfrm>
            <a:off x="7169948" y="3843588"/>
            <a:ext cx="4761835" cy="2678532"/>
            <a:chOff x="211371" y="3055328"/>
            <a:chExt cx="6912000" cy="388800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638D616-4D0C-45DC-93E9-EEA20D0813B5}"/>
                </a:ext>
              </a:extLst>
            </p:cNvPr>
            <p:cNvSpPr/>
            <p:nvPr/>
          </p:nvSpPr>
          <p:spPr>
            <a:xfrm>
              <a:off x="211371" y="3055328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5863D65-4D71-4B63-832B-BD2C47113AD5}"/>
                </a:ext>
              </a:extLst>
            </p:cNvPr>
            <p:cNvSpPr/>
            <p:nvPr/>
          </p:nvSpPr>
          <p:spPr>
            <a:xfrm>
              <a:off x="412617" y="3329188"/>
              <a:ext cx="3132000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2)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C1C9457-F4F7-4CCF-8822-DCA94B3455D0}"/>
                </a:ext>
              </a:extLst>
            </p:cNvPr>
            <p:cNvSpPr/>
            <p:nvPr/>
          </p:nvSpPr>
          <p:spPr>
            <a:xfrm>
              <a:off x="3790124" y="3329188"/>
              <a:ext cx="3132000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3)</a:t>
              </a:r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0BF364D-A3EA-45FC-A592-3D507AB90538}"/>
                </a:ext>
              </a:extLst>
            </p:cNvPr>
            <p:cNvSpPr txBox="1"/>
            <p:nvPr/>
          </p:nvSpPr>
          <p:spPr>
            <a:xfrm>
              <a:off x="1309203" y="47105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싱글플레이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29ECEA-A243-4451-A34F-BE14EA218591}"/>
                </a:ext>
              </a:extLst>
            </p:cNvPr>
            <p:cNvSpPr txBox="1"/>
            <p:nvPr/>
          </p:nvSpPr>
          <p:spPr>
            <a:xfrm>
              <a:off x="4686710" y="471052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멀티플레이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0016A-78C0-4C6A-8616-07386A463F8A}"/>
                </a:ext>
              </a:extLst>
            </p:cNvPr>
            <p:cNvSpPr/>
            <p:nvPr/>
          </p:nvSpPr>
          <p:spPr>
            <a:xfrm>
              <a:off x="6075291" y="6564854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뒤로가기</a:t>
              </a: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3EF1F5-CF11-4540-827A-AA1B905F4794}"/>
              </a:ext>
            </a:extLst>
          </p:cNvPr>
          <p:cNvCxnSpPr>
            <a:stCxn id="46" idx="0"/>
            <a:endCxn id="18" idx="1"/>
          </p:cNvCxnSpPr>
          <p:nvPr/>
        </p:nvCxnSpPr>
        <p:spPr>
          <a:xfrm flipV="1">
            <a:off x="1318634" y="2322682"/>
            <a:ext cx="5866218" cy="854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276DA6-CEFB-45E7-9125-A70D2F8959B8}"/>
              </a:ext>
            </a:extLst>
          </p:cNvPr>
          <p:cNvCxnSpPr>
            <a:cxnSpLocks/>
            <a:stCxn id="48" idx="0"/>
            <a:endCxn id="18" idx="1"/>
          </p:cNvCxnSpPr>
          <p:nvPr/>
        </p:nvCxnSpPr>
        <p:spPr>
          <a:xfrm flipV="1">
            <a:off x="3514969" y="2322682"/>
            <a:ext cx="3669883" cy="854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68D8EC-0D45-49C2-82CE-C46744FFB0D8}"/>
              </a:ext>
            </a:extLst>
          </p:cNvPr>
          <p:cNvCxnSpPr>
            <a:cxnSpLocks/>
            <a:stCxn id="47" idx="0"/>
            <a:endCxn id="18" idx="1"/>
          </p:cNvCxnSpPr>
          <p:nvPr/>
        </p:nvCxnSpPr>
        <p:spPr>
          <a:xfrm flipV="1">
            <a:off x="5711307" y="2322682"/>
            <a:ext cx="1473545" cy="854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C8F898D-8180-4CBD-AF54-EE347B3985F8}"/>
              </a:ext>
            </a:extLst>
          </p:cNvPr>
          <p:cNvCxnSpPr>
            <a:cxnSpLocks/>
            <a:stCxn id="67" idx="0"/>
            <a:endCxn id="103" idx="1"/>
          </p:cNvCxnSpPr>
          <p:nvPr/>
        </p:nvCxnSpPr>
        <p:spPr>
          <a:xfrm flipV="1">
            <a:off x="6418269" y="5182854"/>
            <a:ext cx="751679" cy="122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0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스테이지 선택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C8A614-89EC-4009-816B-A958443DC5A5}"/>
              </a:ext>
            </a:extLst>
          </p:cNvPr>
          <p:cNvGrpSpPr/>
          <p:nvPr/>
        </p:nvGrpSpPr>
        <p:grpSpPr>
          <a:xfrm>
            <a:off x="58971" y="957587"/>
            <a:ext cx="6912000" cy="3888000"/>
            <a:chOff x="2640000" y="1485000"/>
            <a:chExt cx="6912000" cy="3888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39E2EC-4E0D-4855-A436-17880319C1EF}"/>
                </a:ext>
              </a:extLst>
            </p:cNvPr>
            <p:cNvSpPr/>
            <p:nvPr/>
          </p:nvSpPr>
          <p:spPr>
            <a:xfrm>
              <a:off x="2640000" y="1485000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FE5C6B9-0FF5-4DA5-A543-29AE14DCE43F}"/>
                </a:ext>
              </a:extLst>
            </p:cNvPr>
            <p:cNvSpPr/>
            <p:nvPr/>
          </p:nvSpPr>
          <p:spPr>
            <a:xfrm>
              <a:off x="2841246" y="1758860"/>
              <a:ext cx="2116834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4)</a:t>
              </a:r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B9BF096-EA22-47D3-916E-0A3E0F1F8783}"/>
                </a:ext>
              </a:extLst>
            </p:cNvPr>
            <p:cNvSpPr/>
            <p:nvPr/>
          </p:nvSpPr>
          <p:spPr>
            <a:xfrm>
              <a:off x="7233919" y="1758860"/>
              <a:ext cx="2116834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6)</a:t>
              </a:r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FAF54B9-87DB-4869-B0D3-FCC88F98E090}"/>
                </a:ext>
              </a:extLst>
            </p:cNvPr>
            <p:cNvSpPr/>
            <p:nvPr/>
          </p:nvSpPr>
          <p:spPr>
            <a:xfrm>
              <a:off x="5037581" y="1758860"/>
              <a:ext cx="2116834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</a:t>
              </a:r>
              <a:r>
                <a:rPr lang="ko-KR" altLang="en-US"/>
                <a:t>이미지</a:t>
              </a:r>
              <a:r>
                <a:rPr lang="en-US" altLang="ko-KR"/>
                <a:t>5)</a:t>
              </a:r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016AE6-D1A7-4B7D-B599-B9A55B6255C8}"/>
                </a:ext>
              </a:extLst>
            </p:cNvPr>
            <p:cNvSpPr txBox="1"/>
            <p:nvPr/>
          </p:nvSpPr>
          <p:spPr>
            <a:xfrm>
              <a:off x="3241471" y="3140194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스테이지 </a:t>
              </a: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9CC3FF-A3D5-4BF6-90AE-67FE6A43EAEB}"/>
                </a:ext>
              </a:extLst>
            </p:cNvPr>
            <p:cNvSpPr txBox="1"/>
            <p:nvPr/>
          </p:nvSpPr>
          <p:spPr>
            <a:xfrm>
              <a:off x="5437805" y="3140194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스테이지 </a:t>
              </a: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048918-86C3-45CE-8F3C-6A0A2E1D190D}"/>
                </a:ext>
              </a:extLst>
            </p:cNvPr>
            <p:cNvSpPr txBox="1"/>
            <p:nvPr/>
          </p:nvSpPr>
          <p:spPr>
            <a:xfrm>
              <a:off x="7634143" y="3140194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스테이지 </a:t>
              </a:r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3FCA0D-F4D8-4316-88C0-85F9D648F11D}"/>
                </a:ext>
              </a:extLst>
            </p:cNvPr>
            <p:cNvSpPr/>
            <p:nvPr/>
          </p:nvSpPr>
          <p:spPr>
            <a:xfrm>
              <a:off x="8503920" y="4994526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뒤로가기</a:t>
              </a:r>
            </a:p>
          </p:txBody>
        </p:sp>
      </p:grp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537BD1B-6F8E-461D-B325-55671359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5142392"/>
            <a:ext cx="12043985" cy="1551421"/>
          </a:xfrm>
        </p:spPr>
        <p:txBody>
          <a:bodyPr>
            <a:normAutofit/>
          </a:bodyPr>
          <a:lstStyle/>
          <a:p>
            <a:r>
              <a:rPr lang="ko-KR" altLang="en-US"/>
              <a:t>각 스테이지 버튼은 전부 같은 스케일이다</a:t>
            </a:r>
            <a:r>
              <a:rPr lang="en-US" altLang="ko-KR"/>
              <a:t>.</a:t>
            </a:r>
          </a:p>
          <a:p>
            <a:r>
              <a:rPr lang="ko-KR" altLang="en-US"/>
              <a:t> 뒤로가기 버튼은 우측 하단에 배치한다</a:t>
            </a:r>
            <a:r>
              <a:rPr lang="en-US" altLang="ko-KR"/>
              <a:t>.</a:t>
            </a:r>
          </a:p>
          <a:p>
            <a:r>
              <a:rPr lang="ko-KR" altLang="en-US"/>
              <a:t>모든 텍스트는 정중앙에 정렬한다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AEA2657C-DB10-4971-B44B-71FF48379D58}"/>
              </a:ext>
            </a:extLst>
          </p:cNvPr>
          <p:cNvSpPr/>
          <p:nvPr/>
        </p:nvSpPr>
        <p:spPr>
          <a:xfrm rot="5400000">
            <a:off x="1240909" y="3390652"/>
            <a:ext cx="155448" cy="21168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1A9E7803-06BF-4A46-A18C-86A4BDC0FAD4}"/>
              </a:ext>
            </a:extLst>
          </p:cNvPr>
          <p:cNvSpPr/>
          <p:nvPr/>
        </p:nvSpPr>
        <p:spPr>
          <a:xfrm rot="5400000">
            <a:off x="3437245" y="3390652"/>
            <a:ext cx="155448" cy="21168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627FEA36-C2ED-4077-B2D8-EA1745AACE71}"/>
              </a:ext>
            </a:extLst>
          </p:cNvPr>
          <p:cNvSpPr/>
          <p:nvPr/>
        </p:nvSpPr>
        <p:spPr>
          <a:xfrm rot="5400000">
            <a:off x="5633581" y="3390652"/>
            <a:ext cx="155448" cy="21168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56DE89C6-DE2C-405E-8DDE-C053273EFCB1}"/>
              </a:ext>
            </a:extLst>
          </p:cNvPr>
          <p:cNvSpPr/>
          <p:nvPr/>
        </p:nvSpPr>
        <p:spPr>
          <a:xfrm>
            <a:off x="6913647" y="4467113"/>
            <a:ext cx="155448" cy="3235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7A7070B2-18C1-4FB6-A9EE-B53CC7F52DE6}"/>
              </a:ext>
            </a:extLst>
          </p:cNvPr>
          <p:cNvSpPr/>
          <p:nvPr/>
        </p:nvSpPr>
        <p:spPr>
          <a:xfrm rot="5400000">
            <a:off x="6864585" y="4979852"/>
            <a:ext cx="155448" cy="573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AC420EE0-0BA2-4B4D-9A79-D4D7578C7D2A}"/>
              </a:ext>
            </a:extLst>
          </p:cNvPr>
          <p:cNvSpPr/>
          <p:nvPr/>
        </p:nvSpPr>
        <p:spPr>
          <a:xfrm>
            <a:off x="7043852" y="4792256"/>
            <a:ext cx="155448" cy="573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B688D8-D404-4364-9E23-7DD5187C4B06}"/>
              </a:ext>
            </a:extLst>
          </p:cNvPr>
          <p:cNvCxnSpPr>
            <a:endCxn id="21" idx="2"/>
          </p:cNvCxnSpPr>
          <p:nvPr/>
        </p:nvCxnSpPr>
        <p:spPr>
          <a:xfrm flipV="1">
            <a:off x="6913646" y="4790684"/>
            <a:ext cx="1" cy="14010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19A152C-931F-4561-9FFE-45D6110E7179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6913647" y="4790684"/>
            <a:ext cx="130205" cy="15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508C4F-CA45-40B2-A01C-FFEAA87796F3}"/>
              </a:ext>
            </a:extLst>
          </p:cNvPr>
          <p:cNvSpPr txBox="1"/>
          <p:nvPr/>
        </p:nvSpPr>
        <p:spPr>
          <a:xfrm>
            <a:off x="7069095" y="4518013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F36DB-205C-4216-9261-B8BD4B794084}"/>
              </a:ext>
            </a:extLst>
          </p:cNvPr>
          <p:cNvSpPr txBox="1"/>
          <p:nvPr/>
        </p:nvSpPr>
        <p:spPr>
          <a:xfrm>
            <a:off x="7198461" y="470690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246CD40-66B9-4DD9-9674-ED8F99712648}"/>
              </a:ext>
            </a:extLst>
          </p:cNvPr>
          <p:cNvCxnSpPr>
            <a:stCxn id="23" idx="2"/>
          </p:cNvCxnSpPr>
          <p:nvPr/>
        </p:nvCxnSpPr>
        <p:spPr>
          <a:xfrm flipH="1" flipV="1">
            <a:off x="6970970" y="4845158"/>
            <a:ext cx="72882" cy="442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2F324E-6724-4550-9D92-82988C3F440D}"/>
              </a:ext>
            </a:extLst>
          </p:cNvPr>
          <p:cNvSpPr txBox="1"/>
          <p:nvPr/>
        </p:nvSpPr>
        <p:spPr>
          <a:xfrm>
            <a:off x="6806571" y="507072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587B3-BE92-4977-A8EE-D994FD236678}"/>
              </a:ext>
            </a:extLst>
          </p:cNvPr>
          <p:cNvSpPr txBox="1"/>
          <p:nvPr/>
        </p:nvSpPr>
        <p:spPr>
          <a:xfrm>
            <a:off x="6231855" y="494970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275</a:t>
            </a: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30E120B1-82CA-4111-AFC6-07B952E55B0B}"/>
              </a:ext>
            </a:extLst>
          </p:cNvPr>
          <p:cNvSpPr/>
          <p:nvPr/>
        </p:nvSpPr>
        <p:spPr>
          <a:xfrm rot="5400000">
            <a:off x="6340545" y="4373030"/>
            <a:ext cx="155448" cy="9907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3A7F4B9-D629-4DDE-9C80-A53358E8CB3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970972" y="4843586"/>
            <a:ext cx="0" cy="8720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6D4BA8-6BAB-40C8-82E4-2891AE15281B}"/>
              </a:ext>
            </a:extLst>
          </p:cNvPr>
          <p:cNvSpPr txBox="1"/>
          <p:nvPr/>
        </p:nvSpPr>
        <p:spPr>
          <a:xfrm>
            <a:off x="5525874" y="453469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588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FECFC9-B3CB-4434-A7B8-1C1BFECEF03A}"/>
              </a:ext>
            </a:extLst>
          </p:cNvPr>
          <p:cNvSpPr txBox="1"/>
          <p:nvPr/>
        </p:nvSpPr>
        <p:spPr>
          <a:xfrm>
            <a:off x="3329538" y="453469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588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A08886-FC79-4F1C-B863-ECF8B5001292}"/>
              </a:ext>
            </a:extLst>
          </p:cNvPr>
          <p:cNvSpPr txBox="1"/>
          <p:nvPr/>
        </p:nvSpPr>
        <p:spPr>
          <a:xfrm>
            <a:off x="1133202" y="453469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588</a:t>
            </a:r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ECC40A24-E062-4B19-9B21-A5C4E8EAD2EE}"/>
              </a:ext>
            </a:extLst>
          </p:cNvPr>
          <p:cNvSpPr/>
          <p:nvPr/>
        </p:nvSpPr>
        <p:spPr>
          <a:xfrm rot="5400000">
            <a:off x="4535413" y="4985170"/>
            <a:ext cx="155448" cy="795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12D33A10-5D94-4DEE-A701-CEABAA9AA32B}"/>
              </a:ext>
            </a:extLst>
          </p:cNvPr>
          <p:cNvSpPr/>
          <p:nvPr/>
        </p:nvSpPr>
        <p:spPr>
          <a:xfrm rot="16200000">
            <a:off x="82051" y="734126"/>
            <a:ext cx="155448" cy="2016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56DD0-7B6A-4D46-8804-406E6149C874}"/>
              </a:ext>
            </a:extLst>
          </p:cNvPr>
          <p:cNvSpPr txBox="1"/>
          <p:nvPr/>
        </p:nvSpPr>
        <p:spPr>
          <a:xfrm>
            <a:off x="4477399" y="507072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F823F3-1361-4DF6-8579-A597DDD0379C}"/>
              </a:ext>
            </a:extLst>
          </p:cNvPr>
          <p:cNvSpPr txBox="1"/>
          <p:nvPr/>
        </p:nvSpPr>
        <p:spPr>
          <a:xfrm>
            <a:off x="2278522" y="507072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A32DA132-56C2-498F-8F5F-423BA7F09F38}"/>
              </a:ext>
            </a:extLst>
          </p:cNvPr>
          <p:cNvSpPr/>
          <p:nvPr/>
        </p:nvSpPr>
        <p:spPr>
          <a:xfrm rot="16200000">
            <a:off x="6788780" y="734126"/>
            <a:ext cx="155448" cy="2016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54387796-B45C-4BB1-8F9A-67D0E12DFD54}"/>
              </a:ext>
            </a:extLst>
          </p:cNvPr>
          <p:cNvSpPr/>
          <p:nvPr/>
        </p:nvSpPr>
        <p:spPr>
          <a:xfrm>
            <a:off x="7054923" y="1230303"/>
            <a:ext cx="155448" cy="31331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385060-480C-4889-B7B9-51601E35ECCD}"/>
              </a:ext>
            </a:extLst>
          </p:cNvPr>
          <p:cNvSpPr txBox="1"/>
          <p:nvPr/>
        </p:nvSpPr>
        <p:spPr>
          <a:xfrm>
            <a:off x="7210978" y="2689882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870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922CD1-4196-4CF3-9F1A-A15D5E2F97B7}"/>
              </a:ext>
            </a:extLst>
          </p:cNvPr>
          <p:cNvSpPr txBox="1"/>
          <p:nvPr/>
        </p:nvSpPr>
        <p:spPr>
          <a:xfrm>
            <a:off x="6734031" y="545883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DAD687-CB5D-4598-8382-BAA2906643DF}"/>
              </a:ext>
            </a:extLst>
          </p:cNvPr>
          <p:cNvSpPr txBox="1"/>
          <p:nvPr/>
        </p:nvSpPr>
        <p:spPr>
          <a:xfrm>
            <a:off x="24037" y="545883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96BA6F4-FF89-41F1-92ED-07E1C8655D0C}"/>
              </a:ext>
            </a:extLst>
          </p:cNvPr>
          <p:cNvCxnSpPr>
            <a:stCxn id="41" idx="0"/>
          </p:cNvCxnSpPr>
          <p:nvPr/>
        </p:nvCxnSpPr>
        <p:spPr>
          <a:xfrm flipH="1">
            <a:off x="6765701" y="1230303"/>
            <a:ext cx="289222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7654AF-A821-4523-BA0B-982B17689054}"/>
              </a:ext>
            </a:extLst>
          </p:cNvPr>
          <p:cNvCxnSpPr>
            <a:stCxn id="41" idx="2"/>
          </p:cNvCxnSpPr>
          <p:nvPr/>
        </p:nvCxnSpPr>
        <p:spPr>
          <a:xfrm flipH="1">
            <a:off x="6765701" y="4363446"/>
            <a:ext cx="289222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70DAFC-8D84-4899-998C-ECF5E1FBE758}"/>
              </a:ext>
            </a:extLst>
          </p:cNvPr>
          <p:cNvCxnSpPr>
            <a:stCxn id="37" idx="2"/>
          </p:cNvCxnSpPr>
          <p:nvPr/>
        </p:nvCxnSpPr>
        <p:spPr>
          <a:xfrm flipH="1">
            <a:off x="260216" y="912653"/>
            <a:ext cx="362" cy="31765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A54AEC-F95B-4F16-A7AB-D43EB2228786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6765702" y="912653"/>
            <a:ext cx="0" cy="32357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3099755-8144-4CD4-A6B7-915D3D700ED6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967307" y="912653"/>
            <a:ext cx="0" cy="6651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B8B6A8F-448E-4484-8D73-4E44B3903A8A}"/>
              </a:ext>
            </a:extLst>
          </p:cNvPr>
          <p:cNvCxnSpPr>
            <a:stCxn id="37" idx="0"/>
          </p:cNvCxnSpPr>
          <p:nvPr/>
        </p:nvCxnSpPr>
        <p:spPr>
          <a:xfrm flipH="1">
            <a:off x="58971" y="912653"/>
            <a:ext cx="2" cy="6651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6F5CC2E-6A21-4861-A278-74463230AABE}"/>
              </a:ext>
            </a:extLst>
          </p:cNvPr>
          <p:cNvCxnSpPr>
            <a:stCxn id="36" idx="0"/>
            <a:endCxn id="20" idx="2"/>
          </p:cNvCxnSpPr>
          <p:nvPr/>
        </p:nvCxnSpPr>
        <p:spPr>
          <a:xfrm flipV="1">
            <a:off x="4652888" y="4371345"/>
            <a:ext cx="0" cy="57585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4C9BC86-76C8-43F9-816D-30B4D0F07181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flipV="1">
            <a:off x="4573386" y="4371345"/>
            <a:ext cx="0" cy="57585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 중괄호 65">
            <a:extLst>
              <a:ext uri="{FF2B5EF4-FFF2-40B4-BE49-F238E27FC236}">
                <a16:creationId xmlns:a16="http://schemas.microsoft.com/office/drawing/2014/main" id="{8A3093F4-FCA4-47AF-8FB1-550ABC29A5F3}"/>
              </a:ext>
            </a:extLst>
          </p:cNvPr>
          <p:cNvSpPr/>
          <p:nvPr/>
        </p:nvSpPr>
        <p:spPr>
          <a:xfrm rot="5400000">
            <a:off x="2341978" y="4985170"/>
            <a:ext cx="155448" cy="795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71F109A-ADFC-4211-9C27-CBE3CF9F32A4}"/>
              </a:ext>
            </a:extLst>
          </p:cNvPr>
          <p:cNvCxnSpPr>
            <a:cxnSpLocks/>
            <a:stCxn id="66" idx="0"/>
            <a:endCxn id="19" idx="2"/>
          </p:cNvCxnSpPr>
          <p:nvPr/>
        </p:nvCxnSpPr>
        <p:spPr>
          <a:xfrm flipH="1" flipV="1">
            <a:off x="2456552" y="4371345"/>
            <a:ext cx="2901" cy="57585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C7C389E-0747-404D-B55D-078E53708338}"/>
              </a:ext>
            </a:extLst>
          </p:cNvPr>
          <p:cNvCxnSpPr>
            <a:cxnSpLocks/>
            <a:stCxn id="66" idx="2"/>
            <a:endCxn id="18" idx="0"/>
          </p:cNvCxnSpPr>
          <p:nvPr/>
        </p:nvCxnSpPr>
        <p:spPr>
          <a:xfrm flipH="1" flipV="1">
            <a:off x="2377050" y="4371345"/>
            <a:ext cx="2901" cy="57585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5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CADCE129-47BA-43B0-AEF2-91C4A7041210}"/>
              </a:ext>
            </a:extLst>
          </p:cNvPr>
          <p:cNvSpPr/>
          <p:nvPr/>
        </p:nvSpPr>
        <p:spPr>
          <a:xfrm>
            <a:off x="2637895" y="887974"/>
            <a:ext cx="6913585" cy="3892814"/>
          </a:xfrm>
          <a:custGeom>
            <a:avLst/>
            <a:gdLst>
              <a:gd name="connsiteX0" fmla="*/ 3052479 w 6913585"/>
              <a:gd name="connsiteY0" fmla="*/ 0 h 3892814"/>
              <a:gd name="connsiteX1" fmla="*/ 3851234 w 6913585"/>
              <a:gd name="connsiteY1" fmla="*/ 0 h 3892814"/>
              <a:gd name="connsiteX2" fmla="*/ 6913585 w 6913585"/>
              <a:gd name="connsiteY2" fmla="*/ 1745946 h 3892814"/>
              <a:gd name="connsiteX3" fmla="*/ 6913585 w 6913585"/>
              <a:gd name="connsiteY3" fmla="*/ 2142057 h 3892814"/>
              <a:gd name="connsiteX4" fmla="*/ 3842794 w 6913585"/>
              <a:gd name="connsiteY4" fmla="*/ 3892814 h 3892814"/>
              <a:gd name="connsiteX5" fmla="*/ 3060919 w 6913585"/>
              <a:gd name="connsiteY5" fmla="*/ 3892814 h 3892814"/>
              <a:gd name="connsiteX6" fmla="*/ 0 w 6913585"/>
              <a:gd name="connsiteY6" fmla="*/ 2147685 h 3892814"/>
              <a:gd name="connsiteX7" fmla="*/ 0 w 6913585"/>
              <a:gd name="connsiteY7" fmla="*/ 1740317 h 389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585" h="3892814">
                <a:moveTo>
                  <a:pt x="3052479" y="0"/>
                </a:moveTo>
                <a:lnTo>
                  <a:pt x="3851234" y="0"/>
                </a:lnTo>
                <a:lnTo>
                  <a:pt x="6913585" y="1745946"/>
                </a:lnTo>
                <a:lnTo>
                  <a:pt x="6913585" y="2142057"/>
                </a:lnTo>
                <a:lnTo>
                  <a:pt x="3842794" y="3892814"/>
                </a:lnTo>
                <a:lnTo>
                  <a:pt x="3060919" y="3892814"/>
                </a:lnTo>
                <a:lnTo>
                  <a:pt x="0" y="2147685"/>
                </a:lnTo>
                <a:lnTo>
                  <a:pt x="0" y="17403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551B0B4-6ACD-455E-8BB9-FB04C8C0EEBC}"/>
              </a:ext>
            </a:extLst>
          </p:cNvPr>
          <p:cNvSpPr/>
          <p:nvPr/>
        </p:nvSpPr>
        <p:spPr>
          <a:xfrm>
            <a:off x="4590475" y="2059951"/>
            <a:ext cx="2964586" cy="18703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A0C39-2D64-43A4-B053-688D3D2D7EBE}"/>
              </a:ext>
            </a:extLst>
          </p:cNvPr>
          <p:cNvSpPr/>
          <p:nvPr/>
        </p:nvSpPr>
        <p:spPr>
          <a:xfrm>
            <a:off x="2640000" y="890382"/>
            <a:ext cx="6912000" cy="38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8D88EC-9448-4B07-9E1C-2E22E1E970A1}"/>
              </a:ext>
            </a:extLst>
          </p:cNvPr>
          <p:cNvGrpSpPr/>
          <p:nvPr/>
        </p:nvGrpSpPr>
        <p:grpSpPr>
          <a:xfrm>
            <a:off x="5837778" y="2474381"/>
            <a:ext cx="516440" cy="720000"/>
            <a:chOff x="5837778" y="3068999"/>
            <a:chExt cx="516440" cy="7200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AC6A0F1-4E97-47B2-BEB7-CA9F9EBE97C9}"/>
                </a:ext>
              </a:extLst>
            </p:cNvPr>
            <p:cNvGrpSpPr/>
            <p:nvPr/>
          </p:nvGrpSpPr>
          <p:grpSpPr>
            <a:xfrm>
              <a:off x="5837778" y="3162300"/>
              <a:ext cx="516440" cy="580297"/>
              <a:chOff x="2850887" y="4158002"/>
              <a:chExt cx="674492" cy="628515"/>
            </a:xfrm>
          </p:grpSpPr>
          <p:pic>
            <p:nvPicPr>
              <p:cNvPr id="68" name="그래픽 67" descr="걷기 단색으로 채워진">
                <a:extLst>
                  <a:ext uri="{FF2B5EF4-FFF2-40B4-BE49-F238E27FC236}">
                    <a16:creationId xmlns:a16="http://schemas.microsoft.com/office/drawing/2014/main" id="{10336DC3-4681-4CDC-A58E-12E376199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50887" y="4158002"/>
                <a:ext cx="628515" cy="628515"/>
              </a:xfrm>
              <a:prstGeom prst="rect">
                <a:avLst/>
              </a:prstGeom>
            </p:spPr>
          </p:pic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3C94C02-0BF1-4E21-B4FB-DB42BAA612DE}"/>
                  </a:ext>
                </a:extLst>
              </p:cNvPr>
              <p:cNvSpPr/>
              <p:nvPr/>
            </p:nvSpPr>
            <p:spPr>
              <a:xfrm rot="19878670" flipH="1">
                <a:off x="3160880" y="4336906"/>
                <a:ext cx="364499" cy="161674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592CA0C-8090-4878-AB07-9CE4D85B92FB}"/>
                </a:ext>
              </a:extLst>
            </p:cNvPr>
            <p:cNvGrpSpPr/>
            <p:nvPr/>
          </p:nvGrpSpPr>
          <p:grpSpPr>
            <a:xfrm>
              <a:off x="5915998" y="3068999"/>
              <a:ext cx="360000" cy="720000"/>
              <a:chOff x="5915998" y="3068999"/>
              <a:chExt cx="360000" cy="720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836265A-B8AF-4FC4-8552-A15B91BA7D2C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7E18709C-3424-42E5-8900-53F94114CE30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4419643-9B2C-488E-BF37-C0FB7FC4757D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E84F8CC-29FA-408B-A71B-9042F61DFE95}"/>
              </a:ext>
            </a:extLst>
          </p:cNvPr>
          <p:cNvGrpSpPr/>
          <p:nvPr/>
        </p:nvGrpSpPr>
        <p:grpSpPr>
          <a:xfrm>
            <a:off x="7378696" y="2857830"/>
            <a:ext cx="467364" cy="729356"/>
            <a:chOff x="7378696" y="3452448"/>
            <a:chExt cx="467364" cy="729356"/>
          </a:xfrm>
        </p:grpSpPr>
        <p:pic>
          <p:nvPicPr>
            <p:cNvPr id="71" name="그래픽 70" descr="괴물 단색으로 채워진">
              <a:extLst>
                <a:ext uri="{FF2B5EF4-FFF2-40B4-BE49-F238E27FC236}">
                  <a16:creationId xmlns:a16="http://schemas.microsoft.com/office/drawing/2014/main" id="{3EAF65B2-F858-4F72-983E-CC18B5CA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BC102EE-728B-4CD5-982F-A9910B31B998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DD35E3B7-53C4-489B-A861-AA28729D77D2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A5660CA-15DB-43E6-BA95-7285E54B4D15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0E8652A-B11C-4B39-9F67-033495FD77E3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DDC29B1-6FCF-4FC5-81E4-35BE5243E3C4}"/>
              </a:ext>
            </a:extLst>
          </p:cNvPr>
          <p:cNvSpPr/>
          <p:nvPr/>
        </p:nvSpPr>
        <p:spPr>
          <a:xfrm>
            <a:off x="8166847" y="887974"/>
            <a:ext cx="138515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남은 몬스터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4 / 50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6957EF9-B42A-41A9-AF7C-25AA471EC754}"/>
              </a:ext>
            </a:extLst>
          </p:cNvPr>
          <p:cNvSpPr/>
          <p:nvPr/>
        </p:nvSpPr>
        <p:spPr>
          <a:xfrm>
            <a:off x="2638942" y="890380"/>
            <a:ext cx="36933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/>
              <a:t>||</a:t>
            </a:r>
            <a:endParaRPr lang="ko-KR" altLang="en-US" sz="12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226FFD-0AE6-4A57-9A0A-B2DEDB5014D6}"/>
              </a:ext>
            </a:extLst>
          </p:cNvPr>
          <p:cNvSpPr/>
          <p:nvPr/>
        </p:nvSpPr>
        <p:spPr>
          <a:xfrm>
            <a:off x="4759617" y="1119432"/>
            <a:ext cx="2672762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적이 나타났습니다</a:t>
            </a:r>
            <a:r>
              <a:rPr lang="en-US" altLang="ko-KR" sz="2000">
                <a:solidFill>
                  <a:schemeClr val="tx1"/>
                </a:solidFill>
              </a:rPr>
              <a:t>!</a:t>
            </a:r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55643A5-985D-4057-8CBE-C2F97AEBB03D}"/>
              </a:ext>
            </a:extLst>
          </p:cNvPr>
          <p:cNvGrpSpPr/>
          <p:nvPr/>
        </p:nvGrpSpPr>
        <p:grpSpPr>
          <a:xfrm>
            <a:off x="3106451" y="923368"/>
            <a:ext cx="1387691" cy="303355"/>
            <a:chOff x="5714998" y="2864744"/>
            <a:chExt cx="819152" cy="17907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9A0F9C3-9092-4B02-8DF0-87092AF33C9A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AD2D2FF-13AB-4BE6-9136-07BA01AD5480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5C41CB7-39DE-4318-AA7D-D806CDC34F54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DACDC0A-54FF-4445-9AAD-40D8BAF71E3D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0C257B5-B78F-4223-B359-54574A2C6EED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6BF4642-111C-408A-8E1A-4B2A63BC8436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0E983B-7A23-47BE-94DF-58C9980BD729}"/>
              </a:ext>
            </a:extLst>
          </p:cNvPr>
          <p:cNvGrpSpPr/>
          <p:nvPr/>
        </p:nvGrpSpPr>
        <p:grpSpPr>
          <a:xfrm>
            <a:off x="7439339" y="2655311"/>
            <a:ext cx="346078" cy="179070"/>
            <a:chOff x="5714998" y="2864744"/>
            <a:chExt cx="346078" cy="1790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C66B571-D1B6-4F6D-90D4-9C10E23F760A}"/>
                </a:ext>
              </a:extLst>
            </p:cNvPr>
            <p:cNvSpPr/>
            <p:nvPr/>
          </p:nvSpPr>
          <p:spPr>
            <a:xfrm>
              <a:off x="5714998" y="2864744"/>
              <a:ext cx="346078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C412ED0-F6AB-4182-AEC5-803299789C1A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6CE577E-FCDD-492B-B289-34F0B8AA984E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DAD0D9F-295B-4F6E-971C-4241157AA9B9}"/>
              </a:ext>
            </a:extLst>
          </p:cNvPr>
          <p:cNvSpPr/>
          <p:nvPr/>
        </p:nvSpPr>
        <p:spPr>
          <a:xfrm>
            <a:off x="3572252" y="4261239"/>
            <a:ext cx="5047492" cy="271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4FB284C-FE7F-49A8-AC83-085DEB415092}"/>
              </a:ext>
            </a:extLst>
          </p:cNvPr>
          <p:cNvGrpSpPr/>
          <p:nvPr/>
        </p:nvGrpSpPr>
        <p:grpSpPr>
          <a:xfrm>
            <a:off x="7817608" y="2769983"/>
            <a:ext cx="467364" cy="729356"/>
            <a:chOff x="7378696" y="3452448"/>
            <a:chExt cx="467364" cy="729356"/>
          </a:xfrm>
        </p:grpSpPr>
        <p:pic>
          <p:nvPicPr>
            <p:cNvPr id="97" name="그래픽 96" descr="괴물 단색으로 채워진">
              <a:extLst>
                <a:ext uri="{FF2B5EF4-FFF2-40B4-BE49-F238E27FC236}">
                  <a16:creationId xmlns:a16="http://schemas.microsoft.com/office/drawing/2014/main" id="{46F1D348-56F9-4FD1-8CB3-B9BE5D894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A5FEF90-D7D7-4310-BFA4-B318ADF3C3A7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7803F038-6870-4312-A72B-07516323609E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03D037CB-B258-4323-A878-E5EEDF1DFC55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DA854E5-2F90-421D-8927-5DB070F2874E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50C10C1-11DC-436A-9F71-03BEECAFC822}"/>
              </a:ext>
            </a:extLst>
          </p:cNvPr>
          <p:cNvGrpSpPr/>
          <p:nvPr/>
        </p:nvGrpSpPr>
        <p:grpSpPr>
          <a:xfrm>
            <a:off x="7878251" y="2567464"/>
            <a:ext cx="346078" cy="179070"/>
            <a:chOff x="5714998" y="2864744"/>
            <a:chExt cx="346078" cy="17907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4A4FBCE-CCF8-4CA4-B3B6-06C72A820170}"/>
                </a:ext>
              </a:extLst>
            </p:cNvPr>
            <p:cNvSpPr/>
            <p:nvPr/>
          </p:nvSpPr>
          <p:spPr>
            <a:xfrm>
              <a:off x="5714998" y="2864744"/>
              <a:ext cx="346078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FEAC910-C70B-469D-A8B7-C80759ADE2B4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C43A55F-1536-4149-AAB3-BD04BB165F07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2DF1A05-CAA3-49BC-A354-50796330D952}"/>
              </a:ext>
            </a:extLst>
          </p:cNvPr>
          <p:cNvGrpSpPr/>
          <p:nvPr/>
        </p:nvGrpSpPr>
        <p:grpSpPr>
          <a:xfrm>
            <a:off x="6989980" y="3194381"/>
            <a:ext cx="467364" cy="729356"/>
            <a:chOff x="7378696" y="3452448"/>
            <a:chExt cx="467364" cy="729356"/>
          </a:xfrm>
        </p:grpSpPr>
        <p:pic>
          <p:nvPicPr>
            <p:cNvPr id="107" name="그래픽 106" descr="괴물 단색으로 채워진">
              <a:extLst>
                <a:ext uri="{FF2B5EF4-FFF2-40B4-BE49-F238E27FC236}">
                  <a16:creationId xmlns:a16="http://schemas.microsoft.com/office/drawing/2014/main" id="{95C83EA5-17E4-474A-90C1-61142CCFF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D6DE728-942C-46A8-9D25-C06033924EB2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C8F78082-0227-42F5-8DC6-2780D6CEC712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FDC704BF-0475-44AC-B0FD-942AC60DADA2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741498A-7D69-4645-80FD-2D20A816CFB8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F486B8-324B-469E-9D01-46A475396109}"/>
              </a:ext>
            </a:extLst>
          </p:cNvPr>
          <p:cNvGrpSpPr/>
          <p:nvPr/>
        </p:nvGrpSpPr>
        <p:grpSpPr>
          <a:xfrm>
            <a:off x="7050623" y="2991862"/>
            <a:ext cx="346078" cy="179070"/>
            <a:chOff x="5714998" y="2864744"/>
            <a:chExt cx="346078" cy="17907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CA55CA2-3795-4502-89FA-CBD34D21EC62}"/>
                </a:ext>
              </a:extLst>
            </p:cNvPr>
            <p:cNvSpPr/>
            <p:nvPr/>
          </p:nvSpPr>
          <p:spPr>
            <a:xfrm>
              <a:off x="5714998" y="2864744"/>
              <a:ext cx="346078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B53C58-CC11-4871-A594-77C494116746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C39BB34-C873-4E2F-9807-44178B876DE6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E055D86-8DCD-4B65-BF93-814D142FF283}"/>
              </a:ext>
            </a:extLst>
          </p:cNvPr>
          <p:cNvGrpSpPr/>
          <p:nvPr/>
        </p:nvGrpSpPr>
        <p:grpSpPr>
          <a:xfrm>
            <a:off x="3800297" y="2131361"/>
            <a:ext cx="843859" cy="1316904"/>
            <a:chOff x="7378696" y="3452448"/>
            <a:chExt cx="467364" cy="729356"/>
          </a:xfrm>
        </p:grpSpPr>
        <p:pic>
          <p:nvPicPr>
            <p:cNvPr id="117" name="그래픽 116" descr="괴물 단색으로 채워진">
              <a:extLst>
                <a:ext uri="{FF2B5EF4-FFF2-40B4-BE49-F238E27FC236}">
                  <a16:creationId xmlns:a16="http://schemas.microsoft.com/office/drawing/2014/main" id="{FFC0785B-717D-4A0C-BBC0-BCFFA64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3F6804E-3144-47FA-B6E8-B02D59453AF9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5E73C755-65AC-4CA1-A4EC-6C290E52C6C7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F0D9F9C6-6D77-42F3-933F-83CDDCCBD653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63301AC-15DD-4E3C-98A3-1F963FEFE289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E5EA90E-FFB7-499E-BCC8-B4CE06F067FC}"/>
              </a:ext>
            </a:extLst>
          </p:cNvPr>
          <p:cNvGrpSpPr/>
          <p:nvPr/>
        </p:nvGrpSpPr>
        <p:grpSpPr>
          <a:xfrm>
            <a:off x="3812650" y="1935398"/>
            <a:ext cx="819152" cy="179070"/>
            <a:chOff x="5714998" y="2864744"/>
            <a:chExt cx="819152" cy="17907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E9D739A-7C83-4959-AD74-1C11DD51EDAB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9B1C7FE-B8DB-4312-A893-5BD2689CD057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341203B-C2BA-4143-8231-2303645E579F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D8F7C99-DAC8-4E12-A974-129CAACD07C3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EBEACE8-58CE-42EB-A66A-50EAA881BE94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D2111F7-028D-469E-964B-6F71A8160C6E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62DF0F2-60EF-48E4-97CD-7D6F5D5766EB}"/>
              </a:ext>
            </a:extLst>
          </p:cNvPr>
          <p:cNvGrpSpPr/>
          <p:nvPr/>
        </p:nvGrpSpPr>
        <p:grpSpPr>
          <a:xfrm>
            <a:off x="3633247" y="4307641"/>
            <a:ext cx="4922882" cy="180000"/>
            <a:chOff x="3633247" y="4655253"/>
            <a:chExt cx="4922882" cy="18000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13C26E0-0B42-4E1F-AD45-3EBBA86A6AB9}"/>
                </a:ext>
              </a:extLst>
            </p:cNvPr>
            <p:cNvSpPr/>
            <p:nvPr/>
          </p:nvSpPr>
          <p:spPr>
            <a:xfrm>
              <a:off x="3633247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0C20034-888B-48D2-B74A-0CC7D0461E8D}"/>
                </a:ext>
              </a:extLst>
            </p:cNvPr>
            <p:cNvSpPr/>
            <p:nvPr/>
          </p:nvSpPr>
          <p:spPr>
            <a:xfrm>
              <a:off x="7620129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D484B1F-B05A-4CA4-9443-1DEDF415E584}"/>
                </a:ext>
              </a:extLst>
            </p:cNvPr>
            <p:cNvSpPr/>
            <p:nvPr/>
          </p:nvSpPr>
          <p:spPr>
            <a:xfrm>
              <a:off x="662340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CF6308A-5A2E-474F-9A06-ADF87B54E7B9}"/>
                </a:ext>
              </a:extLst>
            </p:cNvPr>
            <p:cNvSpPr/>
            <p:nvPr/>
          </p:nvSpPr>
          <p:spPr>
            <a:xfrm>
              <a:off x="562668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CDD6419-D0E5-4740-B426-BFDE3DC5B97B}"/>
                </a:ext>
              </a:extLst>
            </p:cNvPr>
            <p:cNvSpPr/>
            <p:nvPr/>
          </p:nvSpPr>
          <p:spPr>
            <a:xfrm>
              <a:off x="462996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타원 148">
            <a:extLst>
              <a:ext uri="{FF2B5EF4-FFF2-40B4-BE49-F238E27FC236}">
                <a16:creationId xmlns:a16="http://schemas.microsoft.com/office/drawing/2014/main" id="{FE7A58B7-C7EF-4263-AE30-2A4C7AECEBE1}"/>
              </a:ext>
            </a:extLst>
          </p:cNvPr>
          <p:cNvSpPr/>
          <p:nvPr/>
        </p:nvSpPr>
        <p:spPr>
          <a:xfrm>
            <a:off x="6533582" y="2044487"/>
            <a:ext cx="914400" cy="57689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D7EA3B-9BC7-4C41-B7CC-F183A48F2670}"/>
              </a:ext>
            </a:extLst>
          </p:cNvPr>
          <p:cNvGrpSpPr/>
          <p:nvPr/>
        </p:nvGrpSpPr>
        <p:grpSpPr>
          <a:xfrm>
            <a:off x="7400704" y="1846134"/>
            <a:ext cx="416237" cy="186878"/>
            <a:chOff x="6782663" y="2234997"/>
            <a:chExt cx="416237" cy="186878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B855DAD-0CEC-4619-9AC7-9C9A51A8935D}"/>
                </a:ext>
              </a:extLst>
            </p:cNvPr>
            <p:cNvSpPr/>
            <p:nvPr/>
          </p:nvSpPr>
          <p:spPr>
            <a:xfrm>
              <a:off x="6849811" y="2243997"/>
              <a:ext cx="281942" cy="17787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919522E-FFA0-496D-99BB-53749D202C82}"/>
                </a:ext>
              </a:extLst>
            </p:cNvPr>
            <p:cNvSpPr/>
            <p:nvPr/>
          </p:nvSpPr>
          <p:spPr>
            <a:xfrm rot="18000000">
              <a:off x="6854663" y="2162997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4DD98E0-D75F-4D55-B173-023C26899816}"/>
                </a:ext>
              </a:extLst>
            </p:cNvPr>
            <p:cNvSpPr/>
            <p:nvPr/>
          </p:nvSpPr>
          <p:spPr>
            <a:xfrm rot="3600000" flipH="1">
              <a:off x="6858818" y="2300368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C542E12-7108-4540-8C4D-7FFE5F8622E5}"/>
                </a:ext>
              </a:extLst>
            </p:cNvPr>
            <p:cNvSpPr/>
            <p:nvPr/>
          </p:nvSpPr>
          <p:spPr>
            <a:xfrm rot="3600000" flipH="1">
              <a:off x="7090900" y="2162997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6C7B760-E770-4D83-9E81-4522D4A92AEA}"/>
                </a:ext>
              </a:extLst>
            </p:cNvPr>
            <p:cNvSpPr/>
            <p:nvPr/>
          </p:nvSpPr>
          <p:spPr>
            <a:xfrm rot="18000000">
              <a:off x="7090899" y="2303524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50AE9CA-AC40-442C-B765-852D5429DA6F}"/>
              </a:ext>
            </a:extLst>
          </p:cNvPr>
          <p:cNvSpPr/>
          <p:nvPr/>
        </p:nvSpPr>
        <p:spPr>
          <a:xfrm>
            <a:off x="2645915" y="1291076"/>
            <a:ext cx="1386210" cy="176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>
                <a:solidFill>
                  <a:schemeClr val="tx1"/>
                </a:solidFill>
              </a:rPr>
              <a:t>1100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34A3EA-38BE-443A-A21C-2F2BEDE76542}"/>
              </a:ext>
            </a:extLst>
          </p:cNvPr>
          <p:cNvSpPr/>
          <p:nvPr/>
        </p:nvSpPr>
        <p:spPr>
          <a:xfrm>
            <a:off x="2645914" y="1461847"/>
            <a:ext cx="138515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altLang="ko-KR" sz="1200">
                <a:solidFill>
                  <a:schemeClr val="tx1"/>
                </a:solidFill>
              </a:rPr>
              <a:t>Kill +100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Multi kill+500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C05B787-3808-4942-BCA5-E5DE9FD9B96C}"/>
              </a:ext>
            </a:extLst>
          </p:cNvPr>
          <p:cNvSpPr/>
          <p:nvPr/>
        </p:nvSpPr>
        <p:spPr>
          <a:xfrm>
            <a:off x="2472716" y="629442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C65449F-8930-4B15-8C15-C6764F5B33C8}"/>
              </a:ext>
            </a:extLst>
          </p:cNvPr>
          <p:cNvSpPr/>
          <p:nvPr/>
        </p:nvSpPr>
        <p:spPr>
          <a:xfrm>
            <a:off x="4962505" y="1965565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9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B7B5BBF8-515F-4267-938A-4BB158052611}"/>
              </a:ext>
            </a:extLst>
          </p:cNvPr>
          <p:cNvSpPr/>
          <p:nvPr/>
        </p:nvSpPr>
        <p:spPr>
          <a:xfrm>
            <a:off x="7430341" y="1500349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07F6D7C2-D72B-4E9D-BFC0-7CDB96B1A304}"/>
              </a:ext>
            </a:extLst>
          </p:cNvPr>
          <p:cNvSpPr/>
          <p:nvPr/>
        </p:nvSpPr>
        <p:spPr>
          <a:xfrm>
            <a:off x="7963658" y="233293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27D7AEA-88F6-4302-A389-194E62B67F5F}"/>
              </a:ext>
            </a:extLst>
          </p:cNvPr>
          <p:cNvSpPr/>
          <p:nvPr/>
        </p:nvSpPr>
        <p:spPr>
          <a:xfrm>
            <a:off x="2966545" y="690010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17244C30-1381-4DB7-A60E-E4E8D6E9C4A6}"/>
              </a:ext>
            </a:extLst>
          </p:cNvPr>
          <p:cNvSpPr/>
          <p:nvPr/>
        </p:nvSpPr>
        <p:spPr>
          <a:xfrm>
            <a:off x="8552821" y="4155354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74271D7-A1B7-4FF1-B832-09BC975F42D4}"/>
              </a:ext>
            </a:extLst>
          </p:cNvPr>
          <p:cNvSpPr/>
          <p:nvPr/>
        </p:nvSpPr>
        <p:spPr>
          <a:xfrm>
            <a:off x="2172043" y="1212072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7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B2BF20A6-AA84-4948-88DB-F12C25968A87}"/>
              </a:ext>
            </a:extLst>
          </p:cNvPr>
          <p:cNvSpPr/>
          <p:nvPr/>
        </p:nvSpPr>
        <p:spPr>
          <a:xfrm>
            <a:off x="9382635" y="694623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6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7A0E338-0780-43A9-A0F3-C12FC685753D}"/>
              </a:ext>
            </a:extLst>
          </p:cNvPr>
          <p:cNvSpPr/>
          <p:nvPr/>
        </p:nvSpPr>
        <p:spPr>
          <a:xfrm>
            <a:off x="4601813" y="964010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5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18DF41-1C38-40F2-9E5B-C5CCDD3F5586}"/>
              </a:ext>
            </a:extLst>
          </p:cNvPr>
          <p:cNvSpPr/>
          <p:nvPr/>
        </p:nvSpPr>
        <p:spPr>
          <a:xfrm>
            <a:off x="5723466" y="2769985"/>
            <a:ext cx="676496" cy="4268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1A4A9F5-CA03-420A-9ADE-D25BCF1ED289}"/>
              </a:ext>
            </a:extLst>
          </p:cNvPr>
          <p:cNvSpPr/>
          <p:nvPr/>
        </p:nvSpPr>
        <p:spPr>
          <a:xfrm>
            <a:off x="5498786" y="2720517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10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C068A72-E570-4154-9A4C-D8C6822AB33B}"/>
              </a:ext>
            </a:extLst>
          </p:cNvPr>
          <p:cNvSpPr/>
          <p:nvPr/>
        </p:nvSpPr>
        <p:spPr>
          <a:xfrm>
            <a:off x="6436656" y="189796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D91DE4A-0796-4FE2-8991-7D4B0F1D7169}"/>
              </a:ext>
            </a:extLst>
          </p:cNvPr>
          <p:cNvSpPr/>
          <p:nvPr/>
        </p:nvSpPr>
        <p:spPr>
          <a:xfrm>
            <a:off x="2174618" y="1597888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8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3D7CF5D-DD88-4DBF-95BA-F12DB4F6FE38}"/>
              </a:ext>
            </a:extLst>
          </p:cNvPr>
          <p:cNvCxnSpPr>
            <a:cxnSpLocks/>
            <a:stCxn id="168" idx="6"/>
            <a:endCxn id="162" idx="1"/>
          </p:cNvCxnSpPr>
          <p:nvPr/>
        </p:nvCxnSpPr>
        <p:spPr>
          <a:xfrm>
            <a:off x="2506611" y="1379356"/>
            <a:ext cx="1393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215F21C-C72D-448E-BDA9-8E0A576FBC7F}"/>
              </a:ext>
            </a:extLst>
          </p:cNvPr>
          <p:cNvCxnSpPr>
            <a:cxnSpLocks/>
            <a:stCxn id="139" idx="6"/>
            <a:endCxn id="163" idx="1"/>
          </p:cNvCxnSpPr>
          <p:nvPr/>
        </p:nvCxnSpPr>
        <p:spPr>
          <a:xfrm>
            <a:off x="2509186" y="1765172"/>
            <a:ext cx="136728" cy="14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텍스트 개체 틀 5">
            <a:extLst>
              <a:ext uri="{FF2B5EF4-FFF2-40B4-BE49-F238E27FC236}">
                <a16:creationId xmlns:a16="http://schemas.microsoft.com/office/drawing/2014/main" id="{5E942773-5EAC-461C-8178-453E5F3F8D4C}"/>
              </a:ext>
            </a:extLst>
          </p:cNvPr>
          <p:cNvSpPr txBox="1">
            <a:spLocks/>
          </p:cNvSpPr>
          <p:nvPr/>
        </p:nvSpPr>
        <p:spPr>
          <a:xfrm>
            <a:off x="0" y="4867980"/>
            <a:ext cx="4064001" cy="19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/>
              <a:t>01. PC HP</a:t>
            </a:r>
            <a:r>
              <a:rPr lang="ko-KR" altLang="en-US"/>
              <a:t>바</a:t>
            </a:r>
            <a:endParaRPr lang="en-US" altLang="ko-KR"/>
          </a:p>
          <a:p>
            <a:pPr marL="139700" indent="0">
              <a:buNone/>
            </a:pPr>
            <a:r>
              <a:rPr lang="en-US" altLang="ko-KR"/>
              <a:t>02. </a:t>
            </a:r>
            <a:r>
              <a:rPr lang="ko-KR" altLang="en-US"/>
              <a:t>보스 </a:t>
            </a:r>
            <a:r>
              <a:rPr lang="en-US" altLang="ko-KR"/>
              <a:t>NPC HP</a:t>
            </a:r>
            <a:r>
              <a:rPr lang="ko-KR" altLang="en-US"/>
              <a:t>바</a:t>
            </a:r>
            <a:endParaRPr lang="en-US" altLang="ko-KR"/>
          </a:p>
          <a:p>
            <a:pPr marL="139700" indent="0">
              <a:buNone/>
            </a:pPr>
            <a:r>
              <a:rPr lang="en-US" altLang="ko-KR"/>
              <a:t>03. NPC HP</a:t>
            </a:r>
            <a:r>
              <a:rPr lang="ko-KR" altLang="en-US"/>
              <a:t>바</a:t>
            </a:r>
            <a:endParaRPr lang="en-US" altLang="ko-KR"/>
          </a:p>
          <a:p>
            <a:pPr marL="139700" indent="0">
              <a:buNone/>
            </a:pPr>
            <a:r>
              <a:rPr lang="en-US" altLang="ko-KR"/>
              <a:t>04. </a:t>
            </a:r>
            <a:r>
              <a:rPr lang="ko-KR" altLang="en-US"/>
              <a:t>일시정지 버튼</a:t>
            </a:r>
          </a:p>
        </p:txBody>
      </p:sp>
      <p:sp>
        <p:nvSpPr>
          <p:cNvPr id="142" name="텍스트 개체 틀 5">
            <a:extLst>
              <a:ext uri="{FF2B5EF4-FFF2-40B4-BE49-F238E27FC236}">
                <a16:creationId xmlns:a16="http://schemas.microsoft.com/office/drawing/2014/main" id="{183351BE-8AC1-434D-8852-822C0E65160D}"/>
              </a:ext>
            </a:extLst>
          </p:cNvPr>
          <p:cNvSpPr txBox="1">
            <a:spLocks/>
          </p:cNvSpPr>
          <p:nvPr/>
        </p:nvSpPr>
        <p:spPr>
          <a:xfrm>
            <a:off x="4040767" y="4867980"/>
            <a:ext cx="4064001" cy="19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/>
              <a:t>05 </a:t>
            </a:r>
            <a:r>
              <a:rPr lang="ko-KR" altLang="en-US"/>
              <a:t>알림 텍스트</a:t>
            </a:r>
            <a:endParaRPr lang="en-US" altLang="ko-KR"/>
          </a:p>
          <a:p>
            <a:pPr marL="139700" indent="0">
              <a:buNone/>
            </a:pPr>
            <a:r>
              <a:rPr lang="en-US" altLang="ko-KR"/>
              <a:t>06. </a:t>
            </a:r>
            <a:r>
              <a:rPr lang="ko-KR" altLang="en-US"/>
              <a:t>목표 텍스트</a:t>
            </a:r>
            <a:endParaRPr lang="en-US" altLang="ko-KR"/>
          </a:p>
          <a:p>
            <a:pPr marL="139700" indent="0">
              <a:buNone/>
            </a:pPr>
            <a:r>
              <a:rPr lang="en-US" altLang="ko-KR"/>
              <a:t>07. </a:t>
            </a:r>
            <a:r>
              <a:rPr lang="ko-KR" altLang="en-US"/>
              <a:t>누적 점수</a:t>
            </a:r>
            <a:r>
              <a:rPr lang="en-US" altLang="ko-KR"/>
              <a:t>UI</a:t>
            </a:r>
          </a:p>
          <a:p>
            <a:pPr marL="139700" indent="0">
              <a:buNone/>
            </a:pPr>
            <a:r>
              <a:rPr lang="en-US" altLang="ko-KR"/>
              <a:t>08. </a:t>
            </a:r>
            <a:r>
              <a:rPr lang="ko-KR" altLang="en-US"/>
              <a:t>획득 점수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143" name="텍스트 개체 틀 5">
            <a:extLst>
              <a:ext uri="{FF2B5EF4-FFF2-40B4-BE49-F238E27FC236}">
                <a16:creationId xmlns:a16="http://schemas.microsoft.com/office/drawing/2014/main" id="{F6E77F4B-4627-4247-86A6-AD10677CCC67}"/>
              </a:ext>
            </a:extLst>
          </p:cNvPr>
          <p:cNvSpPr txBox="1">
            <a:spLocks/>
          </p:cNvSpPr>
          <p:nvPr/>
        </p:nvSpPr>
        <p:spPr>
          <a:xfrm>
            <a:off x="8127999" y="4867980"/>
            <a:ext cx="4064001" cy="19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/>
              <a:t>09. </a:t>
            </a:r>
            <a:r>
              <a:rPr lang="ko-KR" altLang="en-US"/>
              <a:t>착탄 사거리 </a:t>
            </a:r>
            <a:r>
              <a:rPr lang="en-US" altLang="ko-KR"/>
              <a:t>UI</a:t>
            </a:r>
          </a:p>
          <a:p>
            <a:pPr marL="139700" indent="0">
              <a:buNone/>
            </a:pPr>
            <a:r>
              <a:rPr lang="en-US" altLang="ko-KR"/>
              <a:t>10. </a:t>
            </a:r>
            <a:r>
              <a:rPr lang="ko-KR" altLang="en-US"/>
              <a:t>폭발점프 범위 </a:t>
            </a:r>
            <a:r>
              <a:rPr lang="en-US" altLang="ko-KR"/>
              <a:t>UI</a:t>
            </a:r>
          </a:p>
          <a:p>
            <a:pPr marL="139700" indent="0">
              <a:buNone/>
            </a:pPr>
            <a:r>
              <a:rPr lang="en-US" altLang="ko-KR"/>
              <a:t>11. </a:t>
            </a:r>
            <a:r>
              <a:rPr lang="ko-KR" altLang="en-US"/>
              <a:t>마우스커서 </a:t>
            </a:r>
            <a:r>
              <a:rPr lang="en-US" altLang="ko-KR"/>
              <a:t>UI</a:t>
            </a:r>
          </a:p>
          <a:p>
            <a:pPr marL="139700" indent="0">
              <a:buNone/>
            </a:pPr>
            <a:r>
              <a:rPr lang="en-US" altLang="ko-KR"/>
              <a:t>12. </a:t>
            </a:r>
            <a:r>
              <a:rPr lang="ko-KR" altLang="en-US"/>
              <a:t>폭탄 착탄 위치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7BD80581-3FA1-40FE-98D9-55FE8A917E17}"/>
              </a:ext>
            </a:extLst>
          </p:cNvPr>
          <p:cNvSpPr/>
          <p:nvPr/>
        </p:nvSpPr>
        <p:spPr>
          <a:xfrm>
            <a:off x="8276032" y="548751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10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32569AA-1F0C-4BC5-8E42-34DA6EC5D165}"/>
              </a:ext>
            </a:extLst>
          </p:cNvPr>
          <p:cNvSpPr/>
          <p:nvPr/>
        </p:nvSpPr>
        <p:spPr>
          <a:xfrm>
            <a:off x="8276032" y="592981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E965335-15E2-4BC0-9B40-E1540F087C0F}"/>
              </a:ext>
            </a:extLst>
          </p:cNvPr>
          <p:cNvSpPr/>
          <p:nvPr/>
        </p:nvSpPr>
        <p:spPr>
          <a:xfrm>
            <a:off x="8276032" y="6372117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E5DB4C6-61D4-4915-850B-BE73A91BFD55}"/>
              </a:ext>
            </a:extLst>
          </p:cNvPr>
          <p:cNvSpPr/>
          <p:nvPr/>
        </p:nvSpPr>
        <p:spPr>
          <a:xfrm>
            <a:off x="8270927" y="504521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9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DB4B7C8-508F-4BEC-890F-26CC54721F4A}"/>
              </a:ext>
            </a:extLst>
          </p:cNvPr>
          <p:cNvSpPr/>
          <p:nvPr/>
        </p:nvSpPr>
        <p:spPr>
          <a:xfrm>
            <a:off x="4198197" y="548751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6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9437AC6F-5FC9-4CD8-BF0F-258F39F68E22}"/>
              </a:ext>
            </a:extLst>
          </p:cNvPr>
          <p:cNvSpPr/>
          <p:nvPr/>
        </p:nvSpPr>
        <p:spPr>
          <a:xfrm>
            <a:off x="4198197" y="592981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7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B1F861D7-6894-4877-9860-B2A15D4BBBAB}"/>
              </a:ext>
            </a:extLst>
          </p:cNvPr>
          <p:cNvSpPr/>
          <p:nvPr/>
        </p:nvSpPr>
        <p:spPr>
          <a:xfrm>
            <a:off x="4198197" y="6372117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8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9481FE0B-D52E-4B13-8D93-FF6881468F92}"/>
              </a:ext>
            </a:extLst>
          </p:cNvPr>
          <p:cNvSpPr/>
          <p:nvPr/>
        </p:nvSpPr>
        <p:spPr>
          <a:xfrm>
            <a:off x="4193092" y="504521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5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74D6066A-91DC-42E3-9DBA-C3D773F4C8EE}"/>
              </a:ext>
            </a:extLst>
          </p:cNvPr>
          <p:cNvSpPr/>
          <p:nvPr/>
        </p:nvSpPr>
        <p:spPr>
          <a:xfrm>
            <a:off x="150904" y="548751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D0DFEB5-2485-4C45-8E64-708381D28B69}"/>
              </a:ext>
            </a:extLst>
          </p:cNvPr>
          <p:cNvSpPr/>
          <p:nvPr/>
        </p:nvSpPr>
        <p:spPr>
          <a:xfrm>
            <a:off x="150904" y="592981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00A0642-3302-4D35-9C2E-06F24E24EDBC}"/>
              </a:ext>
            </a:extLst>
          </p:cNvPr>
          <p:cNvSpPr/>
          <p:nvPr/>
        </p:nvSpPr>
        <p:spPr>
          <a:xfrm>
            <a:off x="150904" y="6372117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1FED7B32-516A-46AE-BEA1-2D6AB10E3F1E}"/>
              </a:ext>
            </a:extLst>
          </p:cNvPr>
          <p:cNvSpPr/>
          <p:nvPr/>
        </p:nvSpPr>
        <p:spPr>
          <a:xfrm>
            <a:off x="145799" y="504521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7" name="텍스트 개체 틀 5">
            <a:extLst>
              <a:ext uri="{FF2B5EF4-FFF2-40B4-BE49-F238E27FC236}">
                <a16:creationId xmlns:a16="http://schemas.microsoft.com/office/drawing/2014/main" id="{150E1421-61A4-416A-A617-340C9C1BAB23}"/>
              </a:ext>
            </a:extLst>
          </p:cNvPr>
          <p:cNvSpPr txBox="1">
            <a:spLocks/>
          </p:cNvSpPr>
          <p:nvPr/>
        </p:nvSpPr>
        <p:spPr>
          <a:xfrm>
            <a:off x="0" y="4125911"/>
            <a:ext cx="247269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 sz="2000" b="1"/>
              <a:t>GUI</a:t>
            </a:r>
            <a:r>
              <a:rPr lang="ko-KR" altLang="en-US" sz="2000" b="1"/>
              <a:t> 종류</a:t>
            </a:r>
          </a:p>
        </p:txBody>
      </p:sp>
    </p:spTree>
    <p:extLst>
      <p:ext uri="{BB962C8B-B14F-4D97-AF65-F5344CB8AC3E}">
        <p14:creationId xmlns:p14="http://schemas.microsoft.com/office/powerpoint/2010/main" val="74012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BA4DEC-4559-4926-985B-8EA9FA9F9DA2}"/>
              </a:ext>
            </a:extLst>
          </p:cNvPr>
          <p:cNvGrpSpPr/>
          <p:nvPr/>
        </p:nvGrpSpPr>
        <p:grpSpPr>
          <a:xfrm>
            <a:off x="58972" y="1778248"/>
            <a:ext cx="6000555" cy="3301504"/>
            <a:chOff x="12410" y="629442"/>
            <a:chExt cx="7545160" cy="4151346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ADCE129-47BA-43B0-AEF2-91C4A7041210}"/>
                </a:ext>
              </a:extLst>
            </p:cNvPr>
            <p:cNvSpPr/>
            <p:nvPr/>
          </p:nvSpPr>
          <p:spPr>
            <a:xfrm>
              <a:off x="478262" y="887974"/>
              <a:ext cx="6913585" cy="3892814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551B0B4-6ACD-455E-8BB9-FB04C8C0EEBC}"/>
                </a:ext>
              </a:extLst>
            </p:cNvPr>
            <p:cNvSpPr/>
            <p:nvPr/>
          </p:nvSpPr>
          <p:spPr>
            <a:xfrm>
              <a:off x="2430842" y="2059951"/>
              <a:ext cx="2964586" cy="18703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BA0C39-2D64-43A4-B053-688D3D2D7EBE}"/>
                </a:ext>
              </a:extLst>
            </p:cNvPr>
            <p:cNvSpPr/>
            <p:nvPr/>
          </p:nvSpPr>
          <p:spPr>
            <a:xfrm>
              <a:off x="480367" y="890382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08D88EC-9448-4B07-9E1C-2E22E1E970A1}"/>
                </a:ext>
              </a:extLst>
            </p:cNvPr>
            <p:cNvGrpSpPr/>
            <p:nvPr/>
          </p:nvGrpSpPr>
          <p:grpSpPr>
            <a:xfrm>
              <a:off x="3678145" y="2474381"/>
              <a:ext cx="516440" cy="720000"/>
              <a:chOff x="5837778" y="3068999"/>
              <a:chExt cx="516440" cy="720000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AC6A0F1-4E97-47B2-BEB7-CA9F9EBE97C9}"/>
                  </a:ext>
                </a:extLst>
              </p:cNvPr>
              <p:cNvGrpSpPr/>
              <p:nvPr/>
            </p:nvGrpSpPr>
            <p:grpSpPr>
              <a:xfrm>
                <a:off x="5837778" y="3162300"/>
                <a:ext cx="516440" cy="580297"/>
                <a:chOff x="2850887" y="4158002"/>
                <a:chExt cx="674492" cy="628515"/>
              </a:xfrm>
            </p:grpSpPr>
            <p:pic>
              <p:nvPicPr>
                <p:cNvPr id="68" name="그래픽 67" descr="걷기 단색으로 채워진">
                  <a:extLst>
                    <a:ext uri="{FF2B5EF4-FFF2-40B4-BE49-F238E27FC236}">
                      <a16:creationId xmlns:a16="http://schemas.microsoft.com/office/drawing/2014/main" id="{10336DC3-4681-4CDC-A58E-12E376199A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69" name="자유형: 도형 68">
                  <a:extLst>
                    <a:ext uri="{FF2B5EF4-FFF2-40B4-BE49-F238E27FC236}">
                      <a16:creationId xmlns:a16="http://schemas.microsoft.com/office/drawing/2014/main" id="{F3C94C02-0BF1-4E21-B4FB-DB42BAA612DE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C592CA0C-8090-4878-AB07-9CE4D85B92FB}"/>
                  </a:ext>
                </a:extLst>
              </p:cNvPr>
              <p:cNvGrpSpPr/>
              <p:nvPr/>
            </p:nvGrpSpPr>
            <p:grpSpPr>
              <a:xfrm>
                <a:off x="5915998" y="3068999"/>
                <a:ext cx="360000" cy="720000"/>
                <a:chOff x="5915998" y="3068999"/>
                <a:chExt cx="360000" cy="720000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836265A-B8AF-4FC4-8552-A15B91BA7D2C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7E18709C-3424-42E5-8900-53F94114CE30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4419643-9B2C-488E-BF37-C0FB7FC4757D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E84F8CC-29FA-408B-A71B-9042F61DFE95}"/>
                </a:ext>
              </a:extLst>
            </p:cNvPr>
            <p:cNvGrpSpPr/>
            <p:nvPr/>
          </p:nvGrpSpPr>
          <p:grpSpPr>
            <a:xfrm>
              <a:off x="5219063" y="2857830"/>
              <a:ext cx="467364" cy="729356"/>
              <a:chOff x="7378696" y="3452448"/>
              <a:chExt cx="467364" cy="729356"/>
            </a:xfrm>
          </p:grpSpPr>
          <p:pic>
            <p:nvPicPr>
              <p:cNvPr id="71" name="그래픽 70" descr="괴물 단색으로 채워진">
                <a:extLst>
                  <a:ext uri="{FF2B5EF4-FFF2-40B4-BE49-F238E27FC236}">
                    <a16:creationId xmlns:a16="http://schemas.microsoft.com/office/drawing/2014/main" id="{3EAF65B2-F858-4F72-983E-CC18B5CAC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BC102EE-728B-4CD5-982F-A9910B31B998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D35E3B7-53C4-489B-A861-AA28729D77D2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A5660CA-15DB-43E6-BA95-7285E54B4D15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20E8652A-B11C-4B39-9F67-033495FD77E3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DDC29B1-6FCF-4FC5-81E4-35BE5243E3C4}"/>
                </a:ext>
              </a:extLst>
            </p:cNvPr>
            <p:cNvSpPr/>
            <p:nvPr/>
          </p:nvSpPr>
          <p:spPr>
            <a:xfrm>
              <a:off x="6007214" y="887974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남은 몬스터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4 / 50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6957EF9-B42A-41A9-AF7C-25AA471EC754}"/>
                </a:ext>
              </a:extLst>
            </p:cNvPr>
            <p:cNvSpPr/>
            <p:nvPr/>
          </p:nvSpPr>
          <p:spPr>
            <a:xfrm>
              <a:off x="479309" y="890380"/>
              <a:ext cx="369332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/>
                <a:t>||</a:t>
              </a:r>
              <a:endParaRPr lang="ko-KR" altLang="en-US" sz="90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4226FFD-0AE6-4A57-9A0A-B2DEDB5014D6}"/>
                </a:ext>
              </a:extLst>
            </p:cNvPr>
            <p:cNvSpPr/>
            <p:nvPr/>
          </p:nvSpPr>
          <p:spPr>
            <a:xfrm>
              <a:off x="2599984" y="1119432"/>
              <a:ext cx="2672762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적이 나타났습니다</a:t>
              </a:r>
              <a:r>
                <a:rPr lang="en-US" altLang="ko-KR" sz="1200">
                  <a:solidFill>
                    <a:schemeClr val="tx1"/>
                  </a:solidFill>
                </a:rPr>
                <a:t>!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55643A5-985D-4057-8CBE-C2F97AEBB03D}"/>
                </a:ext>
              </a:extLst>
            </p:cNvPr>
            <p:cNvGrpSpPr/>
            <p:nvPr/>
          </p:nvGrpSpPr>
          <p:grpSpPr>
            <a:xfrm>
              <a:off x="946818" y="923368"/>
              <a:ext cx="1387691" cy="303355"/>
              <a:chOff x="5714998" y="2864744"/>
              <a:chExt cx="819152" cy="17907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E9A0F9C3-9092-4B02-8DF0-87092AF33C9A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AD2D2FF-13AB-4BE6-9136-07BA01AD5480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5C41CB7-39DE-4318-AA7D-D806CDC34F54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DACDC0A-54FF-4445-9AAD-40D8BAF71E3D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10C257B5-B78F-4223-B359-54574A2C6EED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6BF4642-111C-408A-8E1A-4B2A63BC8436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F0E983B-7A23-47BE-94DF-58C9980BD729}"/>
                </a:ext>
              </a:extLst>
            </p:cNvPr>
            <p:cNvGrpSpPr/>
            <p:nvPr/>
          </p:nvGrpSpPr>
          <p:grpSpPr>
            <a:xfrm>
              <a:off x="5279706" y="2655311"/>
              <a:ext cx="346078" cy="179070"/>
              <a:chOff x="5714998" y="2864744"/>
              <a:chExt cx="346078" cy="179070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1C66B571-D1B6-4F6D-90D4-9C10E23F760A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C412ED0-F6AB-4182-AEC5-803299789C1A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6CE577E-FCDD-492B-B289-34F0B8AA984E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DAD0D9F-295B-4F6E-971C-4241157AA9B9}"/>
                </a:ext>
              </a:extLst>
            </p:cNvPr>
            <p:cNvSpPr/>
            <p:nvPr/>
          </p:nvSpPr>
          <p:spPr>
            <a:xfrm>
              <a:off x="1412619" y="4261239"/>
              <a:ext cx="5047492" cy="271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4FB284C-FE7F-49A8-AC83-085DEB415092}"/>
                </a:ext>
              </a:extLst>
            </p:cNvPr>
            <p:cNvGrpSpPr/>
            <p:nvPr/>
          </p:nvGrpSpPr>
          <p:grpSpPr>
            <a:xfrm>
              <a:off x="5657975" y="2769983"/>
              <a:ext cx="467364" cy="729356"/>
              <a:chOff x="7378696" y="3452448"/>
              <a:chExt cx="467364" cy="729356"/>
            </a:xfrm>
          </p:grpSpPr>
          <p:pic>
            <p:nvPicPr>
              <p:cNvPr id="97" name="그래픽 96" descr="괴물 단색으로 채워진">
                <a:extLst>
                  <a:ext uri="{FF2B5EF4-FFF2-40B4-BE49-F238E27FC236}">
                    <a16:creationId xmlns:a16="http://schemas.microsoft.com/office/drawing/2014/main" id="{46F1D348-56F9-4FD1-8CB3-B9BE5D894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A5FEF90-D7D7-4310-BFA4-B318ADF3C3A7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99" name="사각형: 둥근 모서리 98">
                  <a:extLst>
                    <a:ext uri="{FF2B5EF4-FFF2-40B4-BE49-F238E27FC236}">
                      <a16:creationId xmlns:a16="http://schemas.microsoft.com/office/drawing/2014/main" id="{7803F038-6870-4312-A72B-07516323609E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03D037CB-B258-4323-A878-E5EEDF1DFC55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4DA854E5-2F90-421D-8927-5DB070F2874E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50C10C1-11DC-436A-9F71-03BEECAFC822}"/>
                </a:ext>
              </a:extLst>
            </p:cNvPr>
            <p:cNvGrpSpPr/>
            <p:nvPr/>
          </p:nvGrpSpPr>
          <p:grpSpPr>
            <a:xfrm>
              <a:off x="5718618" y="2567464"/>
              <a:ext cx="346078" cy="179070"/>
              <a:chOff x="5714998" y="2864744"/>
              <a:chExt cx="346078" cy="17907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4A4FBCE-CCF8-4CA4-B3B6-06C72A820170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FEAC910-C70B-469D-A8B7-C80759ADE2B4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4C43A55F-1536-4149-AAB3-BD04BB165F07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2DF1A05-CAA3-49BC-A354-50796330D952}"/>
                </a:ext>
              </a:extLst>
            </p:cNvPr>
            <p:cNvGrpSpPr/>
            <p:nvPr/>
          </p:nvGrpSpPr>
          <p:grpSpPr>
            <a:xfrm>
              <a:off x="4830347" y="3194381"/>
              <a:ext cx="467364" cy="729356"/>
              <a:chOff x="7378696" y="3452448"/>
              <a:chExt cx="467364" cy="729356"/>
            </a:xfrm>
          </p:grpSpPr>
          <p:pic>
            <p:nvPicPr>
              <p:cNvPr id="107" name="그래픽 106" descr="괴물 단색으로 채워진">
                <a:extLst>
                  <a:ext uri="{FF2B5EF4-FFF2-40B4-BE49-F238E27FC236}">
                    <a16:creationId xmlns:a16="http://schemas.microsoft.com/office/drawing/2014/main" id="{95C83EA5-17E4-474A-90C1-61142CCFF6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DD6DE728-942C-46A8-9D25-C06033924EB2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C8F78082-0227-42F5-8DC6-2780D6CEC712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FDC704BF-0475-44AC-B0FD-942AC60DADA2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C741498A-7D69-4645-80FD-2D20A816CFB8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9F486B8-324B-469E-9D01-46A475396109}"/>
                </a:ext>
              </a:extLst>
            </p:cNvPr>
            <p:cNvGrpSpPr/>
            <p:nvPr/>
          </p:nvGrpSpPr>
          <p:grpSpPr>
            <a:xfrm>
              <a:off x="4890990" y="2991862"/>
              <a:ext cx="346078" cy="179070"/>
              <a:chOff x="5714998" y="2864744"/>
              <a:chExt cx="346078" cy="179070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CA55CA2-3795-4502-89FA-CBD34D21EC62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71B53C58-CC11-4871-A594-77C494116746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C39BB34-C873-4E2F-9807-44178B876DE6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E055D86-8DCD-4B65-BF93-814D142FF283}"/>
                </a:ext>
              </a:extLst>
            </p:cNvPr>
            <p:cNvGrpSpPr/>
            <p:nvPr/>
          </p:nvGrpSpPr>
          <p:grpSpPr>
            <a:xfrm>
              <a:off x="1640664" y="2131361"/>
              <a:ext cx="843859" cy="1316904"/>
              <a:chOff x="7378696" y="3452448"/>
              <a:chExt cx="467364" cy="729356"/>
            </a:xfrm>
          </p:grpSpPr>
          <p:pic>
            <p:nvPicPr>
              <p:cNvPr id="117" name="그래픽 116" descr="괴물 단색으로 채워진">
                <a:extLst>
                  <a:ext uri="{FF2B5EF4-FFF2-40B4-BE49-F238E27FC236}">
                    <a16:creationId xmlns:a16="http://schemas.microsoft.com/office/drawing/2014/main" id="{FFC0785B-717D-4A0C-BBC0-BCFFA645D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83F6804E-3144-47FA-B6E8-B02D59453AF9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19" name="사각형: 둥근 모서리 118">
                  <a:extLst>
                    <a:ext uri="{FF2B5EF4-FFF2-40B4-BE49-F238E27FC236}">
                      <a16:creationId xmlns:a16="http://schemas.microsoft.com/office/drawing/2014/main" id="{5E73C755-65AC-4CA1-A4EC-6C290E52C6C7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F0D9F9C6-6D77-42F3-933F-83CDDCCBD653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D63301AC-15DD-4E3C-98A3-1F963FEFE289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7E5EA90E-FFB7-499E-BCC8-B4CE06F067FC}"/>
                </a:ext>
              </a:extLst>
            </p:cNvPr>
            <p:cNvGrpSpPr/>
            <p:nvPr/>
          </p:nvGrpSpPr>
          <p:grpSpPr>
            <a:xfrm>
              <a:off x="1653017" y="1935398"/>
              <a:ext cx="819152" cy="179070"/>
              <a:chOff x="5714998" y="2864744"/>
              <a:chExt cx="819152" cy="179070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6E9D739A-7C83-4959-AD74-1C11DD51EDAB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9B1C7FE-B8DB-4312-A893-5BD2689CD057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D341203B-C2BA-4143-8231-2303645E579F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7D8F7C99-DAC8-4E12-A974-129CAACD07C3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3EBEACE8-58CE-42EB-A66A-50EAA881BE94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D2111F7-028D-469E-964B-6F71A8160C6E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462DF0F2-60EF-48E4-97CD-7D6F5D5766EB}"/>
                </a:ext>
              </a:extLst>
            </p:cNvPr>
            <p:cNvGrpSpPr/>
            <p:nvPr/>
          </p:nvGrpSpPr>
          <p:grpSpPr>
            <a:xfrm>
              <a:off x="1473614" y="4307641"/>
              <a:ext cx="4922882" cy="180000"/>
              <a:chOff x="3633247" y="4655253"/>
              <a:chExt cx="4922882" cy="180000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C13C26E0-0B42-4E1F-AD45-3EBBA86A6AB9}"/>
                  </a:ext>
                </a:extLst>
              </p:cNvPr>
              <p:cNvSpPr/>
              <p:nvPr/>
            </p:nvSpPr>
            <p:spPr>
              <a:xfrm>
                <a:off x="3633247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0C20034-888B-48D2-B74A-0CC7D0461E8D}"/>
                  </a:ext>
                </a:extLst>
              </p:cNvPr>
              <p:cNvSpPr/>
              <p:nvPr/>
            </p:nvSpPr>
            <p:spPr>
              <a:xfrm>
                <a:off x="7620129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FD484B1F-B05A-4CA4-9443-1DEDF415E584}"/>
                  </a:ext>
                </a:extLst>
              </p:cNvPr>
              <p:cNvSpPr/>
              <p:nvPr/>
            </p:nvSpPr>
            <p:spPr>
              <a:xfrm>
                <a:off x="662340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4CF6308A-5A2E-474F-9A06-ADF87B54E7B9}"/>
                  </a:ext>
                </a:extLst>
              </p:cNvPr>
              <p:cNvSpPr/>
              <p:nvPr/>
            </p:nvSpPr>
            <p:spPr>
              <a:xfrm>
                <a:off x="562668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5CDD6419-D0E5-4740-B426-BFDE3DC5B97B}"/>
                  </a:ext>
                </a:extLst>
              </p:cNvPr>
              <p:cNvSpPr/>
              <p:nvPr/>
            </p:nvSpPr>
            <p:spPr>
              <a:xfrm>
                <a:off x="462996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E7A58B7-C7EF-4263-AE30-2A4C7AECEBE1}"/>
                </a:ext>
              </a:extLst>
            </p:cNvPr>
            <p:cNvSpPr/>
            <p:nvPr/>
          </p:nvSpPr>
          <p:spPr>
            <a:xfrm>
              <a:off x="4373949" y="2044487"/>
              <a:ext cx="914400" cy="57689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ED7EA3B-9BC7-4C41-B7CC-F183A48F2670}"/>
                </a:ext>
              </a:extLst>
            </p:cNvPr>
            <p:cNvGrpSpPr/>
            <p:nvPr/>
          </p:nvGrpSpPr>
          <p:grpSpPr>
            <a:xfrm>
              <a:off x="5241071" y="1846134"/>
              <a:ext cx="416237" cy="186878"/>
              <a:chOff x="6782663" y="2234997"/>
              <a:chExt cx="416237" cy="186878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B855DAD-0CEC-4619-9AC7-9C9A51A8935D}"/>
                  </a:ext>
                </a:extLst>
              </p:cNvPr>
              <p:cNvSpPr/>
              <p:nvPr/>
            </p:nvSpPr>
            <p:spPr>
              <a:xfrm>
                <a:off x="6849811" y="2243997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919522E-FFA0-496D-99BB-53749D202C82}"/>
                  </a:ext>
                </a:extLst>
              </p:cNvPr>
              <p:cNvSpPr/>
              <p:nvPr/>
            </p:nvSpPr>
            <p:spPr>
              <a:xfrm rot="18000000">
                <a:off x="6854663" y="2162997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54DD98E0-D75F-4D55-B173-023C26899816}"/>
                  </a:ext>
                </a:extLst>
              </p:cNvPr>
              <p:cNvSpPr/>
              <p:nvPr/>
            </p:nvSpPr>
            <p:spPr>
              <a:xfrm rot="3600000" flipH="1">
                <a:off x="6858818" y="230036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C542E12-7108-4540-8C4D-7FFE5F8622E5}"/>
                  </a:ext>
                </a:extLst>
              </p:cNvPr>
              <p:cNvSpPr/>
              <p:nvPr/>
            </p:nvSpPr>
            <p:spPr>
              <a:xfrm rot="3600000" flipH="1">
                <a:off x="7090900" y="2162997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76C7B760-E770-4D83-9E81-4522D4A92AEA}"/>
                  </a:ext>
                </a:extLst>
              </p:cNvPr>
              <p:cNvSpPr/>
              <p:nvPr/>
            </p:nvSpPr>
            <p:spPr>
              <a:xfrm rot="18000000">
                <a:off x="7090899" y="2303524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50AE9CA-AC40-442C-B765-852D5429DA6F}"/>
                </a:ext>
              </a:extLst>
            </p:cNvPr>
            <p:cNvSpPr/>
            <p:nvPr/>
          </p:nvSpPr>
          <p:spPr>
            <a:xfrm>
              <a:off x="486282" y="1291076"/>
              <a:ext cx="1386210" cy="1765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ko-KR" altLang="en-US" sz="900">
                  <a:solidFill>
                    <a:schemeClr val="tx1"/>
                  </a:solidFill>
                </a:rPr>
                <a:t>점수 </a:t>
              </a:r>
              <a:r>
                <a:rPr lang="en-US" altLang="ko-KR" sz="900">
                  <a:solidFill>
                    <a:schemeClr val="tx1"/>
                  </a:solidFill>
                </a:rPr>
                <a:t>1100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E34A3EA-38BE-443A-A21C-2F2BEDE76542}"/>
                </a:ext>
              </a:extLst>
            </p:cNvPr>
            <p:cNvSpPr/>
            <p:nvPr/>
          </p:nvSpPr>
          <p:spPr>
            <a:xfrm>
              <a:off x="486281" y="1461847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Kill +100</a:t>
              </a:r>
            </a:p>
            <a:p>
              <a:r>
                <a:rPr lang="en-US" altLang="ko-KR" sz="900">
                  <a:solidFill>
                    <a:schemeClr val="tx1"/>
                  </a:solidFill>
                </a:rPr>
                <a:t>Multi kill+500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C05B787-3808-4942-BCA5-E5DE9FD9B96C}"/>
                </a:ext>
              </a:extLst>
            </p:cNvPr>
            <p:cNvSpPr/>
            <p:nvPr/>
          </p:nvSpPr>
          <p:spPr>
            <a:xfrm>
              <a:off x="313083" y="629442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4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C65449F-8930-4B15-8C15-C6764F5B33C8}"/>
                </a:ext>
              </a:extLst>
            </p:cNvPr>
            <p:cNvSpPr/>
            <p:nvPr/>
          </p:nvSpPr>
          <p:spPr>
            <a:xfrm>
              <a:off x="2802872" y="1965565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9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7B5BBF8-515F-4267-938A-4BB158052611}"/>
                </a:ext>
              </a:extLst>
            </p:cNvPr>
            <p:cNvSpPr/>
            <p:nvPr/>
          </p:nvSpPr>
          <p:spPr>
            <a:xfrm>
              <a:off x="5270708" y="1500349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11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07F6D7C2-D72B-4E9D-BFC0-7CDB96B1A304}"/>
                </a:ext>
              </a:extLst>
            </p:cNvPr>
            <p:cNvSpPr/>
            <p:nvPr/>
          </p:nvSpPr>
          <p:spPr>
            <a:xfrm>
              <a:off x="5804025" y="2332936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3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27D7AEA-88F6-4302-A389-194E62B67F5F}"/>
                </a:ext>
              </a:extLst>
            </p:cNvPr>
            <p:cNvSpPr/>
            <p:nvPr/>
          </p:nvSpPr>
          <p:spPr>
            <a:xfrm>
              <a:off x="806912" y="690010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1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7244C30-1381-4DB7-A60E-E4E8D6E9C4A6}"/>
                </a:ext>
              </a:extLst>
            </p:cNvPr>
            <p:cNvSpPr/>
            <p:nvPr/>
          </p:nvSpPr>
          <p:spPr>
            <a:xfrm>
              <a:off x="6393188" y="4155354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2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874271D7-A1B7-4FF1-B832-09BC975F42D4}"/>
                </a:ext>
              </a:extLst>
            </p:cNvPr>
            <p:cNvSpPr/>
            <p:nvPr/>
          </p:nvSpPr>
          <p:spPr>
            <a:xfrm>
              <a:off x="12410" y="1212072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7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2BF20A6-AA84-4948-88DB-F12C25968A87}"/>
                </a:ext>
              </a:extLst>
            </p:cNvPr>
            <p:cNvSpPr/>
            <p:nvPr/>
          </p:nvSpPr>
          <p:spPr>
            <a:xfrm>
              <a:off x="7223002" y="694623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6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7A0E338-0780-43A9-A0F3-C12FC685753D}"/>
                </a:ext>
              </a:extLst>
            </p:cNvPr>
            <p:cNvSpPr/>
            <p:nvPr/>
          </p:nvSpPr>
          <p:spPr>
            <a:xfrm>
              <a:off x="2442180" y="964010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5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CD18DF41-1C38-40F2-9E5B-C5CCDD3F5586}"/>
                </a:ext>
              </a:extLst>
            </p:cNvPr>
            <p:cNvSpPr/>
            <p:nvPr/>
          </p:nvSpPr>
          <p:spPr>
            <a:xfrm>
              <a:off x="3563833" y="2769985"/>
              <a:ext cx="676496" cy="4268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1A4A9F5-CA03-420A-9ADE-D25BCF1ED289}"/>
                </a:ext>
              </a:extLst>
            </p:cNvPr>
            <p:cNvSpPr/>
            <p:nvPr/>
          </p:nvSpPr>
          <p:spPr>
            <a:xfrm>
              <a:off x="3339153" y="2720517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10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C068A72-E570-4154-9A4C-D8C6822AB33B}"/>
                </a:ext>
              </a:extLst>
            </p:cNvPr>
            <p:cNvSpPr/>
            <p:nvPr/>
          </p:nvSpPr>
          <p:spPr>
            <a:xfrm>
              <a:off x="4277023" y="1897966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12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D91DE4A-0796-4FE2-8991-7D4B0F1D7169}"/>
                </a:ext>
              </a:extLst>
            </p:cNvPr>
            <p:cNvSpPr/>
            <p:nvPr/>
          </p:nvSpPr>
          <p:spPr>
            <a:xfrm>
              <a:off x="14985" y="1597888"/>
              <a:ext cx="334568" cy="3345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>
                  <a:solidFill>
                    <a:sysClr val="windowText" lastClr="000000"/>
                  </a:solidFill>
                </a:rPr>
                <a:t>8</a:t>
              </a:r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3D7CF5D-DD88-4DBF-95BA-F12DB4F6FE38}"/>
                </a:ext>
              </a:extLst>
            </p:cNvPr>
            <p:cNvCxnSpPr>
              <a:cxnSpLocks/>
              <a:stCxn id="168" idx="6"/>
              <a:endCxn id="162" idx="1"/>
            </p:cNvCxnSpPr>
            <p:nvPr/>
          </p:nvCxnSpPr>
          <p:spPr>
            <a:xfrm>
              <a:off x="346978" y="1379356"/>
              <a:ext cx="139304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8215F21C-C72D-448E-BDA9-8E0A576FBC7F}"/>
                </a:ext>
              </a:extLst>
            </p:cNvPr>
            <p:cNvCxnSpPr>
              <a:cxnSpLocks/>
              <a:stCxn id="139" idx="6"/>
              <a:endCxn id="163" idx="1"/>
            </p:cNvCxnSpPr>
            <p:nvPr/>
          </p:nvCxnSpPr>
          <p:spPr>
            <a:xfrm>
              <a:off x="349553" y="1765172"/>
              <a:ext cx="136728" cy="147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628155C-A5B8-4257-B82B-66CC1834B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6528"/>
              </p:ext>
            </p:extLst>
          </p:nvPr>
        </p:nvGraphicFramePr>
        <p:xfrm>
          <a:off x="6137769" y="678276"/>
          <a:ext cx="5972070" cy="5925725"/>
        </p:xfrm>
        <a:graphic>
          <a:graphicData uri="http://schemas.openxmlformats.org/drawingml/2006/table">
            <a:tbl>
              <a:tblPr firstRow="1" bandRow="1">
                <a:tableStyleId>{17E58222-3514-4B60-BCB8-CF88D0EF3168}</a:tableStyleId>
              </a:tblPr>
              <a:tblGrid>
                <a:gridCol w="417481">
                  <a:extLst>
                    <a:ext uri="{9D8B030D-6E8A-4147-A177-3AD203B41FA5}">
                      <a16:colId xmlns:a16="http://schemas.microsoft.com/office/drawing/2014/main" val="1872954309"/>
                    </a:ext>
                  </a:extLst>
                </a:gridCol>
                <a:gridCol w="1574157">
                  <a:extLst>
                    <a:ext uri="{9D8B030D-6E8A-4147-A177-3AD203B41FA5}">
                      <a16:colId xmlns:a16="http://schemas.microsoft.com/office/drawing/2014/main" val="2724032866"/>
                    </a:ext>
                  </a:extLst>
                </a:gridCol>
                <a:gridCol w="3980432">
                  <a:extLst>
                    <a:ext uri="{9D8B030D-6E8A-4147-A177-3AD203B41FA5}">
                      <a16:colId xmlns:a16="http://schemas.microsoft.com/office/drawing/2014/main" val="1981902816"/>
                    </a:ext>
                  </a:extLst>
                </a:gridCol>
              </a:tblGrid>
              <a:tr h="45582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GUI </a:t>
                      </a:r>
                      <a:r>
                        <a:rPr lang="ko-KR" altLang="en-US"/>
                        <a:t>기능설명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21671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PC HP</a:t>
                      </a:r>
                      <a:r>
                        <a:rPr lang="ko-KR" altLang="en-US"/>
                        <a:t>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PC</a:t>
                      </a:r>
                      <a:r>
                        <a:rPr lang="ko-KR" altLang="en-US" sz="1200"/>
                        <a:t>캐릭터의 남은 체력을 칸으로 표시한다</a:t>
                      </a:r>
                      <a:r>
                        <a:rPr lang="en-US" altLang="ko-KR" sz="1200"/>
                        <a:t>. </a:t>
                      </a:r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66932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보스 </a:t>
                      </a:r>
                      <a:r>
                        <a:rPr lang="en-US" altLang="ko-KR"/>
                        <a:t>NPC HP</a:t>
                      </a:r>
                      <a:r>
                        <a:rPr lang="ko-KR" altLang="en-US"/>
                        <a:t>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보스</a:t>
                      </a:r>
                      <a:r>
                        <a:rPr lang="en-US" altLang="ko-KR" sz="1200"/>
                        <a:t>NPC</a:t>
                      </a:r>
                      <a:r>
                        <a:rPr lang="ko-KR" altLang="en-US" sz="1200"/>
                        <a:t>의 남은 체력을 칸으로 표시한다</a:t>
                      </a:r>
                      <a:r>
                        <a:rPr lang="en-US" altLang="ko-KR" sz="1200"/>
                        <a:t>. </a:t>
                      </a:r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82098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NPC HP</a:t>
                      </a:r>
                      <a:r>
                        <a:rPr lang="ko-KR" altLang="en-US"/>
                        <a:t>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모든 </a:t>
                      </a:r>
                      <a:r>
                        <a:rPr lang="en-US" altLang="ko-KR" sz="1200"/>
                        <a:t>NPC</a:t>
                      </a:r>
                      <a:r>
                        <a:rPr lang="ko-KR" altLang="en-US" sz="1200"/>
                        <a:t>의 남은 체력을 칸으로 표시한다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261832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일시정지 버튼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클릭 시 일시정지가 된다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46915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알림 텍스트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이벤트 발동 시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구간 진입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보스</a:t>
                      </a:r>
                      <a:r>
                        <a:rPr lang="en-US" altLang="ko-KR" sz="1200"/>
                        <a:t>NPC</a:t>
                      </a:r>
                      <a:r>
                        <a:rPr lang="ko-KR" altLang="en-US" sz="1200"/>
                        <a:t> 스폰 등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해당 이벤트에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관계된 알림 텍스트를 출력한다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629589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목표 텍스트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구간 진입 시 해당 구간에 관계된 목표 텍스트를 출력한다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14324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누적 점수</a:t>
                      </a:r>
                      <a:r>
                        <a:rPr lang="en-US" altLang="ko-KR"/>
                        <a:t>UI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점수가 획득 될 때 마다 획득된 점수를 합산해 표시하는 </a:t>
                      </a:r>
                      <a:r>
                        <a:rPr lang="en-US" altLang="ko-KR" sz="1200"/>
                        <a:t>UI</a:t>
                      </a:r>
                      <a:r>
                        <a:rPr lang="ko-KR" altLang="en-US" sz="1200"/>
                        <a:t>이다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92691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획득 점수</a:t>
                      </a:r>
                      <a:r>
                        <a:rPr lang="en-US" altLang="ko-KR"/>
                        <a:t>UI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아이템 획득 및 </a:t>
                      </a:r>
                      <a:r>
                        <a:rPr lang="en-US" altLang="ko-KR" sz="1200"/>
                        <a:t>NPC </a:t>
                      </a:r>
                      <a:r>
                        <a:rPr lang="ko-KR" altLang="en-US" sz="1200"/>
                        <a:t>처치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특수 목표 달성 등의 요소에 따라 획득된 점수를 일시적으로 표시하는 </a:t>
                      </a:r>
                      <a:r>
                        <a:rPr lang="en-US" altLang="ko-KR" sz="1200"/>
                        <a:t>UI</a:t>
                      </a:r>
                      <a:r>
                        <a:rPr lang="ko-KR" altLang="en-US" sz="1200"/>
                        <a:t>이다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94339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착탄 사거리 </a:t>
                      </a:r>
                      <a:r>
                        <a:rPr lang="en-US" altLang="ko-KR"/>
                        <a:t>UI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PC</a:t>
                      </a:r>
                      <a:r>
                        <a:rPr lang="ko-KR" altLang="en-US" sz="1200"/>
                        <a:t>의 폭탄 공격의 첫 착탄 지점의 최대 사거리를 표시하는 </a:t>
                      </a:r>
                      <a:r>
                        <a:rPr lang="en-US" altLang="ko-KR" sz="1200"/>
                        <a:t>UI</a:t>
                      </a:r>
                      <a:r>
                        <a:rPr lang="ko-KR" altLang="en-US" sz="1200"/>
                        <a:t>이다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637051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폭발점프 범위 </a:t>
                      </a:r>
                      <a:r>
                        <a:rPr lang="en-US" altLang="ko-KR"/>
                        <a:t>UI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마우스 커서의 위치에 따라 </a:t>
                      </a:r>
                      <a:r>
                        <a:rPr lang="en-US" altLang="ko-KR" sz="1200"/>
                        <a:t>PC</a:t>
                      </a:r>
                      <a:r>
                        <a:rPr lang="ko-KR" altLang="en-US" sz="1200"/>
                        <a:t>의 폭탄 공격이 폭발점프로 변환되는 범위를 표시하는 </a:t>
                      </a:r>
                      <a:r>
                        <a:rPr lang="en-US" altLang="ko-KR" sz="1200"/>
                        <a:t>UI</a:t>
                      </a:r>
                      <a:r>
                        <a:rPr lang="ko-KR" altLang="en-US" sz="1200"/>
                        <a:t>이다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16684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마우스커서 </a:t>
                      </a:r>
                      <a:r>
                        <a:rPr lang="en-US" altLang="ko-KR"/>
                        <a:t>UI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마우스의 위치에 마우스 커서대신 출력되는 </a:t>
                      </a:r>
                      <a:r>
                        <a:rPr lang="en-US" altLang="ko-KR" sz="1200"/>
                        <a:t>UI</a:t>
                      </a:r>
                      <a:r>
                        <a:rPr lang="ko-KR" altLang="en-US" sz="1200"/>
                        <a:t>이다</a:t>
                      </a:r>
                      <a:r>
                        <a:rPr lang="en-US" altLang="ko-KR" sz="1200"/>
                        <a:t>. 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986510"/>
                  </a:ext>
                </a:extLst>
              </a:tr>
              <a:tr h="455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폭탄 착탄위치 </a:t>
                      </a:r>
                      <a:r>
                        <a:rPr lang="en-US" altLang="ko-KR"/>
                        <a:t>UI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PC</a:t>
                      </a:r>
                      <a:r>
                        <a:rPr lang="ko-KR" altLang="en-US" sz="1200"/>
                        <a:t>의 폭탄 공격의 첫 착탄 지점을 표시하는 </a:t>
                      </a:r>
                      <a:r>
                        <a:rPr lang="en-US" altLang="ko-KR" sz="1200"/>
                        <a:t>UI</a:t>
                      </a:r>
                      <a:r>
                        <a:rPr lang="ko-KR" altLang="en-US" sz="1200"/>
                        <a:t>이다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marL="36000" marR="36000" marT="36000" marB="360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58972" y="67072"/>
            <a:ext cx="3686310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lang="ko-KR" dirty="0"/>
              <a:t>문서 업데이트</a:t>
            </a:r>
            <a:endParaRPr dirty="0"/>
          </a:p>
        </p:txBody>
      </p:sp>
      <p:graphicFrame>
        <p:nvGraphicFramePr>
          <p:cNvPr id="110" name="Google Shape;110;p2"/>
          <p:cNvGraphicFramePr/>
          <p:nvPr>
            <p:extLst>
              <p:ext uri="{D42A27DB-BD31-4B8C-83A1-F6EECF244321}">
                <p14:modId xmlns:p14="http://schemas.microsoft.com/office/powerpoint/2010/main" val="1546646707"/>
              </p:ext>
            </p:extLst>
          </p:nvPr>
        </p:nvGraphicFramePr>
        <p:xfrm>
          <a:off x="58972" y="2095037"/>
          <a:ext cx="7186600" cy="1676400"/>
        </p:xfrm>
        <a:graphic>
          <a:graphicData uri="http://schemas.openxmlformats.org/drawingml/2006/table">
            <a:tbl>
              <a:tblPr>
                <a:noFill/>
                <a:tableStyleId>{17E58222-3514-4B60-BCB8-CF88D0EF3168}</a:tableStyleId>
              </a:tblPr>
              <a:tblGrid>
                <a:gridCol w="8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수정날짜</a:t>
                      </a:r>
                      <a:endParaRPr sz="1400" u="none" strike="noStrike" cap="none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수정자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내용</a:t>
                      </a:r>
                      <a:endParaRPr sz="1400" u="none" strike="noStrike" cap="none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2022/0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5/26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최초작성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2022/05/28</a:t>
                      </a: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UI</a:t>
                      </a:r>
                      <a:r>
                        <a:rPr lang="ko-KR" altLang="en-US" sz="120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개요 및 게임플레이 화면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2022/05/30</a:t>
                      </a: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최기범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UI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세부사항 기획항목 설정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2022/07/11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노준형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재작성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2022/07/19</a:t>
                      </a: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노준형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 </a:t>
                      </a:r>
                      <a:r>
                        <a:rPr lang="en-US" alt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UI </a:t>
                      </a:r>
                      <a:r>
                        <a:rPr lang="ko-KR" altLang="en-US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스케일값 부여</a:t>
                      </a:r>
                      <a:r>
                        <a:rPr lang="en-US" alt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게임플레잉 </a:t>
                      </a:r>
                      <a:r>
                        <a:rPr lang="en-US" alt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UI </a:t>
                      </a:r>
                      <a:r>
                        <a:rPr lang="ko-KR" altLang="en-US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상세설명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　</a:t>
                      </a:r>
                      <a:endParaRPr sz="120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1" name="Google Shape;111;p2"/>
          <p:cNvSpPr txBox="1"/>
          <p:nvPr/>
        </p:nvSpPr>
        <p:spPr>
          <a:xfrm>
            <a:off x="58972" y="692727"/>
            <a:ext cx="4927895" cy="14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업데이트 시 아래 표에 기입바람.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업데이트 내역을 남겨 수정현황을 파악하기 위함.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시 이전 파일에 덮어씌우지 말고 새로 만들기 바람.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39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75F8C74-E79E-4EF1-8C5F-D520E7DD10C0}"/>
              </a:ext>
            </a:extLst>
          </p:cNvPr>
          <p:cNvGrpSpPr/>
          <p:nvPr/>
        </p:nvGrpSpPr>
        <p:grpSpPr>
          <a:xfrm>
            <a:off x="563134" y="1401009"/>
            <a:ext cx="6907567" cy="3892814"/>
            <a:chOff x="72958" y="2907079"/>
            <a:chExt cx="6907567" cy="389281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ADCE129-47BA-43B0-AEF2-91C4A7041210}"/>
                </a:ext>
              </a:extLst>
            </p:cNvPr>
            <p:cNvSpPr/>
            <p:nvPr/>
          </p:nvSpPr>
          <p:spPr>
            <a:xfrm>
              <a:off x="72958" y="2907079"/>
              <a:ext cx="6907567" cy="3892814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551B0B4-6ACD-455E-8BB9-FB04C8C0EEBC}"/>
                </a:ext>
              </a:extLst>
            </p:cNvPr>
            <p:cNvSpPr/>
            <p:nvPr/>
          </p:nvSpPr>
          <p:spPr>
            <a:xfrm>
              <a:off x="2009803" y="4079056"/>
              <a:ext cx="2964586" cy="18703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A0C39-2D64-43A4-B053-688D3D2D7EBE}"/>
              </a:ext>
            </a:extLst>
          </p:cNvPr>
          <p:cNvSpPr/>
          <p:nvPr/>
        </p:nvSpPr>
        <p:spPr>
          <a:xfrm>
            <a:off x="558702" y="1403417"/>
            <a:ext cx="6912000" cy="38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8D88EC-9448-4B07-9E1C-2E22E1E970A1}"/>
              </a:ext>
            </a:extLst>
          </p:cNvPr>
          <p:cNvGrpSpPr/>
          <p:nvPr/>
        </p:nvGrpSpPr>
        <p:grpSpPr>
          <a:xfrm>
            <a:off x="3756480" y="2987416"/>
            <a:ext cx="516440" cy="720000"/>
            <a:chOff x="5837778" y="3068999"/>
            <a:chExt cx="516440" cy="7200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AC6A0F1-4E97-47B2-BEB7-CA9F9EBE97C9}"/>
                </a:ext>
              </a:extLst>
            </p:cNvPr>
            <p:cNvGrpSpPr/>
            <p:nvPr/>
          </p:nvGrpSpPr>
          <p:grpSpPr>
            <a:xfrm>
              <a:off x="5837778" y="3162300"/>
              <a:ext cx="516440" cy="580297"/>
              <a:chOff x="2850887" y="4158002"/>
              <a:chExt cx="674492" cy="628515"/>
            </a:xfrm>
          </p:grpSpPr>
          <p:pic>
            <p:nvPicPr>
              <p:cNvPr id="68" name="그래픽 67" descr="걷기 단색으로 채워진">
                <a:extLst>
                  <a:ext uri="{FF2B5EF4-FFF2-40B4-BE49-F238E27FC236}">
                    <a16:creationId xmlns:a16="http://schemas.microsoft.com/office/drawing/2014/main" id="{10336DC3-4681-4CDC-A58E-12E376199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50887" y="4158002"/>
                <a:ext cx="628515" cy="628515"/>
              </a:xfrm>
              <a:prstGeom prst="rect">
                <a:avLst/>
              </a:prstGeom>
            </p:spPr>
          </p:pic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3C94C02-0BF1-4E21-B4FB-DB42BAA612DE}"/>
                  </a:ext>
                </a:extLst>
              </p:cNvPr>
              <p:cNvSpPr/>
              <p:nvPr/>
            </p:nvSpPr>
            <p:spPr>
              <a:xfrm rot="19878670" flipH="1">
                <a:off x="3160880" y="4336906"/>
                <a:ext cx="364499" cy="161674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592CA0C-8090-4878-AB07-9CE4D85B92FB}"/>
                </a:ext>
              </a:extLst>
            </p:cNvPr>
            <p:cNvGrpSpPr/>
            <p:nvPr/>
          </p:nvGrpSpPr>
          <p:grpSpPr>
            <a:xfrm>
              <a:off x="5915998" y="3068999"/>
              <a:ext cx="360000" cy="720000"/>
              <a:chOff x="5915998" y="3068999"/>
              <a:chExt cx="360000" cy="720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836265A-B8AF-4FC4-8552-A15B91BA7D2C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7E18709C-3424-42E5-8900-53F94114CE30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4419643-9B2C-488E-BF37-C0FB7FC4757D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E84F8CC-29FA-408B-A71B-9042F61DFE95}"/>
              </a:ext>
            </a:extLst>
          </p:cNvPr>
          <p:cNvGrpSpPr/>
          <p:nvPr/>
        </p:nvGrpSpPr>
        <p:grpSpPr>
          <a:xfrm>
            <a:off x="5297398" y="3370865"/>
            <a:ext cx="467364" cy="729356"/>
            <a:chOff x="7378696" y="3452448"/>
            <a:chExt cx="467364" cy="729356"/>
          </a:xfrm>
        </p:grpSpPr>
        <p:pic>
          <p:nvPicPr>
            <p:cNvPr id="71" name="그래픽 70" descr="괴물 단색으로 채워진">
              <a:extLst>
                <a:ext uri="{FF2B5EF4-FFF2-40B4-BE49-F238E27FC236}">
                  <a16:creationId xmlns:a16="http://schemas.microsoft.com/office/drawing/2014/main" id="{3EAF65B2-F858-4F72-983E-CC18B5CA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BC102EE-728B-4CD5-982F-A9910B31B998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DD35E3B7-53C4-489B-A861-AA28729D77D2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A5660CA-15DB-43E6-BA95-7285E54B4D15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0E8652A-B11C-4B39-9F67-033495FD77E3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DDC29B1-6FCF-4FC5-81E4-35BE5243E3C4}"/>
              </a:ext>
            </a:extLst>
          </p:cNvPr>
          <p:cNvSpPr/>
          <p:nvPr/>
        </p:nvSpPr>
        <p:spPr>
          <a:xfrm>
            <a:off x="6085549" y="1401009"/>
            <a:ext cx="138515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남은 몬스터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4 / 50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6957EF9-B42A-41A9-AF7C-25AA471EC754}"/>
              </a:ext>
            </a:extLst>
          </p:cNvPr>
          <p:cNvSpPr/>
          <p:nvPr/>
        </p:nvSpPr>
        <p:spPr>
          <a:xfrm>
            <a:off x="557644" y="140341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/>
              <a:t>||</a:t>
            </a:r>
            <a:endParaRPr lang="ko-KR" altLang="en-US" sz="12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226FFD-0AE6-4A57-9A0A-B2DEDB5014D6}"/>
              </a:ext>
            </a:extLst>
          </p:cNvPr>
          <p:cNvSpPr/>
          <p:nvPr/>
        </p:nvSpPr>
        <p:spPr>
          <a:xfrm>
            <a:off x="2686074" y="1633044"/>
            <a:ext cx="2664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적이 나타났습니다</a:t>
            </a:r>
            <a:r>
              <a:rPr lang="en-US" altLang="ko-KR" sz="2000">
                <a:solidFill>
                  <a:schemeClr val="tx1"/>
                </a:solidFill>
              </a:rPr>
              <a:t>!</a:t>
            </a:r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55643A5-985D-4057-8CBE-C2F97AEBB03D}"/>
              </a:ext>
            </a:extLst>
          </p:cNvPr>
          <p:cNvGrpSpPr/>
          <p:nvPr/>
        </p:nvGrpSpPr>
        <p:grpSpPr>
          <a:xfrm>
            <a:off x="1025153" y="1436403"/>
            <a:ext cx="1387691" cy="303355"/>
            <a:chOff x="5714998" y="2864744"/>
            <a:chExt cx="819152" cy="17907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9A0F9C3-9092-4B02-8DF0-87092AF33C9A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AD2D2FF-13AB-4BE6-9136-07BA01AD5480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5C41CB7-39DE-4318-AA7D-D806CDC34F54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DACDC0A-54FF-4445-9AAD-40D8BAF71E3D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0C257B5-B78F-4223-B359-54574A2C6EED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6BF4642-111C-408A-8E1A-4B2A63BC8436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0E983B-7A23-47BE-94DF-58C9980BD729}"/>
              </a:ext>
            </a:extLst>
          </p:cNvPr>
          <p:cNvGrpSpPr/>
          <p:nvPr/>
        </p:nvGrpSpPr>
        <p:grpSpPr>
          <a:xfrm>
            <a:off x="5358041" y="3168346"/>
            <a:ext cx="346078" cy="179070"/>
            <a:chOff x="5714998" y="2864744"/>
            <a:chExt cx="346078" cy="1790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C66B571-D1B6-4F6D-90D4-9C10E23F760A}"/>
                </a:ext>
              </a:extLst>
            </p:cNvPr>
            <p:cNvSpPr/>
            <p:nvPr/>
          </p:nvSpPr>
          <p:spPr>
            <a:xfrm>
              <a:off x="5714998" y="2864744"/>
              <a:ext cx="346078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C412ED0-F6AB-4182-AEC5-803299789C1A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6CE577E-FCDD-492B-B289-34F0B8AA984E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DAD0D9F-295B-4F6E-971C-4241157AA9B9}"/>
              </a:ext>
            </a:extLst>
          </p:cNvPr>
          <p:cNvSpPr/>
          <p:nvPr/>
        </p:nvSpPr>
        <p:spPr>
          <a:xfrm>
            <a:off x="1490954" y="4774274"/>
            <a:ext cx="5047492" cy="271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4FB284C-FE7F-49A8-AC83-085DEB415092}"/>
              </a:ext>
            </a:extLst>
          </p:cNvPr>
          <p:cNvGrpSpPr/>
          <p:nvPr/>
        </p:nvGrpSpPr>
        <p:grpSpPr>
          <a:xfrm>
            <a:off x="5736310" y="3283018"/>
            <a:ext cx="467364" cy="729356"/>
            <a:chOff x="7378696" y="3452448"/>
            <a:chExt cx="467364" cy="729356"/>
          </a:xfrm>
        </p:grpSpPr>
        <p:pic>
          <p:nvPicPr>
            <p:cNvPr id="97" name="그래픽 96" descr="괴물 단색으로 채워진">
              <a:extLst>
                <a:ext uri="{FF2B5EF4-FFF2-40B4-BE49-F238E27FC236}">
                  <a16:creationId xmlns:a16="http://schemas.microsoft.com/office/drawing/2014/main" id="{46F1D348-56F9-4FD1-8CB3-B9BE5D894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A5FEF90-D7D7-4310-BFA4-B318ADF3C3A7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7803F038-6870-4312-A72B-07516323609E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03D037CB-B258-4323-A878-E5EEDF1DFC55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DA854E5-2F90-421D-8927-5DB070F2874E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50C10C1-11DC-436A-9F71-03BEECAFC822}"/>
              </a:ext>
            </a:extLst>
          </p:cNvPr>
          <p:cNvGrpSpPr/>
          <p:nvPr/>
        </p:nvGrpSpPr>
        <p:grpSpPr>
          <a:xfrm>
            <a:off x="5796953" y="3080499"/>
            <a:ext cx="346078" cy="179070"/>
            <a:chOff x="5714998" y="2864744"/>
            <a:chExt cx="346078" cy="17907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4A4FBCE-CCF8-4CA4-B3B6-06C72A820170}"/>
                </a:ext>
              </a:extLst>
            </p:cNvPr>
            <p:cNvSpPr/>
            <p:nvPr/>
          </p:nvSpPr>
          <p:spPr>
            <a:xfrm>
              <a:off x="5714998" y="2864744"/>
              <a:ext cx="346078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FEAC910-C70B-469D-A8B7-C80759ADE2B4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C43A55F-1536-4149-AAB3-BD04BB165F07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2DF1A05-CAA3-49BC-A354-50796330D952}"/>
              </a:ext>
            </a:extLst>
          </p:cNvPr>
          <p:cNvGrpSpPr/>
          <p:nvPr/>
        </p:nvGrpSpPr>
        <p:grpSpPr>
          <a:xfrm>
            <a:off x="4908682" y="3707416"/>
            <a:ext cx="467364" cy="729356"/>
            <a:chOff x="7378696" y="3452448"/>
            <a:chExt cx="467364" cy="729356"/>
          </a:xfrm>
        </p:grpSpPr>
        <p:pic>
          <p:nvPicPr>
            <p:cNvPr id="107" name="그래픽 106" descr="괴물 단색으로 채워진">
              <a:extLst>
                <a:ext uri="{FF2B5EF4-FFF2-40B4-BE49-F238E27FC236}">
                  <a16:creationId xmlns:a16="http://schemas.microsoft.com/office/drawing/2014/main" id="{95C83EA5-17E4-474A-90C1-61142CCFF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D6DE728-942C-46A8-9D25-C06033924EB2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C8F78082-0227-42F5-8DC6-2780D6CEC712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FDC704BF-0475-44AC-B0FD-942AC60DADA2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741498A-7D69-4645-80FD-2D20A816CFB8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F486B8-324B-469E-9D01-46A475396109}"/>
              </a:ext>
            </a:extLst>
          </p:cNvPr>
          <p:cNvGrpSpPr/>
          <p:nvPr/>
        </p:nvGrpSpPr>
        <p:grpSpPr>
          <a:xfrm>
            <a:off x="4969325" y="3504897"/>
            <a:ext cx="346078" cy="179070"/>
            <a:chOff x="5714998" y="2864744"/>
            <a:chExt cx="346078" cy="17907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CA55CA2-3795-4502-89FA-CBD34D21EC62}"/>
                </a:ext>
              </a:extLst>
            </p:cNvPr>
            <p:cNvSpPr/>
            <p:nvPr/>
          </p:nvSpPr>
          <p:spPr>
            <a:xfrm>
              <a:off x="5714998" y="2864744"/>
              <a:ext cx="346078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B53C58-CC11-4871-A594-77C494116746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C39BB34-C873-4E2F-9807-44178B876DE6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E055D86-8DCD-4B65-BF93-814D142FF283}"/>
              </a:ext>
            </a:extLst>
          </p:cNvPr>
          <p:cNvGrpSpPr/>
          <p:nvPr/>
        </p:nvGrpSpPr>
        <p:grpSpPr>
          <a:xfrm>
            <a:off x="1718999" y="2644396"/>
            <a:ext cx="843859" cy="1316904"/>
            <a:chOff x="7378696" y="3452448"/>
            <a:chExt cx="467364" cy="729356"/>
          </a:xfrm>
        </p:grpSpPr>
        <p:pic>
          <p:nvPicPr>
            <p:cNvPr id="117" name="그래픽 116" descr="괴물 단색으로 채워진">
              <a:extLst>
                <a:ext uri="{FF2B5EF4-FFF2-40B4-BE49-F238E27FC236}">
                  <a16:creationId xmlns:a16="http://schemas.microsoft.com/office/drawing/2014/main" id="{FFC0785B-717D-4A0C-BBC0-BCFFA64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3F6804E-3144-47FA-B6E8-B02D59453AF9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5E73C755-65AC-4CA1-A4EC-6C290E52C6C7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F0D9F9C6-6D77-42F3-933F-83CDDCCBD653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63301AC-15DD-4E3C-98A3-1F963FEFE289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E5EA90E-FFB7-499E-BCC8-B4CE06F067FC}"/>
              </a:ext>
            </a:extLst>
          </p:cNvPr>
          <p:cNvGrpSpPr/>
          <p:nvPr/>
        </p:nvGrpSpPr>
        <p:grpSpPr>
          <a:xfrm>
            <a:off x="1731352" y="2448433"/>
            <a:ext cx="819152" cy="179070"/>
            <a:chOff x="5714998" y="2864744"/>
            <a:chExt cx="819152" cy="17907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E9D739A-7C83-4959-AD74-1C11DD51EDAB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9B1C7FE-B8DB-4312-A893-5BD2689CD057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341203B-C2BA-4143-8231-2303645E579F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D8F7C99-DAC8-4E12-A974-129CAACD07C3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EBEACE8-58CE-42EB-A66A-50EAA881BE94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D2111F7-028D-469E-964B-6F71A8160C6E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62DF0F2-60EF-48E4-97CD-7D6F5D5766EB}"/>
              </a:ext>
            </a:extLst>
          </p:cNvPr>
          <p:cNvGrpSpPr/>
          <p:nvPr/>
        </p:nvGrpSpPr>
        <p:grpSpPr>
          <a:xfrm>
            <a:off x="1551949" y="4820676"/>
            <a:ext cx="4922882" cy="180000"/>
            <a:chOff x="3633247" y="4655253"/>
            <a:chExt cx="4922882" cy="18000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13C26E0-0B42-4E1F-AD45-3EBBA86A6AB9}"/>
                </a:ext>
              </a:extLst>
            </p:cNvPr>
            <p:cNvSpPr/>
            <p:nvPr/>
          </p:nvSpPr>
          <p:spPr>
            <a:xfrm>
              <a:off x="3633247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0C20034-888B-48D2-B74A-0CC7D0461E8D}"/>
                </a:ext>
              </a:extLst>
            </p:cNvPr>
            <p:cNvSpPr/>
            <p:nvPr/>
          </p:nvSpPr>
          <p:spPr>
            <a:xfrm>
              <a:off x="7620129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D484B1F-B05A-4CA4-9443-1DEDF415E584}"/>
                </a:ext>
              </a:extLst>
            </p:cNvPr>
            <p:cNvSpPr/>
            <p:nvPr/>
          </p:nvSpPr>
          <p:spPr>
            <a:xfrm>
              <a:off x="662340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CF6308A-5A2E-474F-9A06-ADF87B54E7B9}"/>
                </a:ext>
              </a:extLst>
            </p:cNvPr>
            <p:cNvSpPr/>
            <p:nvPr/>
          </p:nvSpPr>
          <p:spPr>
            <a:xfrm>
              <a:off x="562668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CDD6419-D0E5-4740-B426-BFDE3DC5B97B}"/>
                </a:ext>
              </a:extLst>
            </p:cNvPr>
            <p:cNvSpPr/>
            <p:nvPr/>
          </p:nvSpPr>
          <p:spPr>
            <a:xfrm>
              <a:off x="462996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02228F5-47B8-49BA-9972-78BED375E5B6}"/>
              </a:ext>
            </a:extLst>
          </p:cNvPr>
          <p:cNvGrpSpPr/>
          <p:nvPr/>
        </p:nvGrpSpPr>
        <p:grpSpPr>
          <a:xfrm>
            <a:off x="5693323" y="4196172"/>
            <a:ext cx="914400" cy="576898"/>
            <a:chOff x="5638800" y="3140551"/>
            <a:chExt cx="914400" cy="576898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E7A58B7-C7EF-4263-AE30-2A4C7AECEBE1}"/>
                </a:ext>
              </a:extLst>
            </p:cNvPr>
            <p:cNvSpPr/>
            <p:nvPr/>
          </p:nvSpPr>
          <p:spPr>
            <a:xfrm>
              <a:off x="5638800" y="3140551"/>
              <a:ext cx="914400" cy="57689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B855DAD-0CEC-4619-9AC7-9C9A51A8935D}"/>
                </a:ext>
              </a:extLst>
            </p:cNvPr>
            <p:cNvSpPr/>
            <p:nvPr/>
          </p:nvSpPr>
          <p:spPr>
            <a:xfrm>
              <a:off x="5955029" y="3340061"/>
              <a:ext cx="281942" cy="17787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919522E-FFA0-496D-99BB-53749D202C82}"/>
                </a:ext>
              </a:extLst>
            </p:cNvPr>
            <p:cNvSpPr/>
            <p:nvPr/>
          </p:nvSpPr>
          <p:spPr>
            <a:xfrm rot="18000000">
              <a:off x="5959881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4DD98E0-D75F-4D55-B173-023C26899816}"/>
                </a:ext>
              </a:extLst>
            </p:cNvPr>
            <p:cNvSpPr/>
            <p:nvPr/>
          </p:nvSpPr>
          <p:spPr>
            <a:xfrm rot="3600000" flipH="1">
              <a:off x="5964036" y="3396432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C542E12-7108-4540-8C4D-7FFE5F8622E5}"/>
                </a:ext>
              </a:extLst>
            </p:cNvPr>
            <p:cNvSpPr/>
            <p:nvPr/>
          </p:nvSpPr>
          <p:spPr>
            <a:xfrm rot="3600000" flipH="1">
              <a:off x="6196118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6C7B760-E770-4D83-9E81-4522D4A92AEA}"/>
                </a:ext>
              </a:extLst>
            </p:cNvPr>
            <p:cNvSpPr/>
            <p:nvPr/>
          </p:nvSpPr>
          <p:spPr>
            <a:xfrm rot="18000000">
              <a:off x="6196117" y="3399588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50AE9CA-AC40-442C-B765-852D5429DA6F}"/>
              </a:ext>
            </a:extLst>
          </p:cNvPr>
          <p:cNvSpPr/>
          <p:nvPr/>
        </p:nvSpPr>
        <p:spPr>
          <a:xfrm>
            <a:off x="564617" y="1804111"/>
            <a:ext cx="1386210" cy="176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>
                <a:solidFill>
                  <a:schemeClr val="tx1"/>
                </a:solidFill>
              </a:rPr>
              <a:t>1100</a:t>
            </a:r>
          </a:p>
        </p:txBody>
      </p:sp>
      <p:sp>
        <p:nvSpPr>
          <p:cNvPr id="155" name="오른쪽 중괄호 154">
            <a:extLst>
              <a:ext uri="{FF2B5EF4-FFF2-40B4-BE49-F238E27FC236}">
                <a16:creationId xmlns:a16="http://schemas.microsoft.com/office/drawing/2014/main" id="{56FD5471-6F3B-45EF-90B0-6A17E5BAF993}"/>
              </a:ext>
            </a:extLst>
          </p:cNvPr>
          <p:cNvSpPr/>
          <p:nvPr/>
        </p:nvSpPr>
        <p:spPr>
          <a:xfrm rot="16200000">
            <a:off x="6700403" y="586646"/>
            <a:ext cx="155448" cy="13851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중괄호 170">
            <a:extLst>
              <a:ext uri="{FF2B5EF4-FFF2-40B4-BE49-F238E27FC236}">
                <a16:creationId xmlns:a16="http://schemas.microsoft.com/office/drawing/2014/main" id="{045FFB3B-B757-482F-8954-E8BFFA3E6B5E}"/>
              </a:ext>
            </a:extLst>
          </p:cNvPr>
          <p:cNvSpPr/>
          <p:nvPr/>
        </p:nvSpPr>
        <p:spPr>
          <a:xfrm rot="16200000">
            <a:off x="3940351" y="-52202"/>
            <a:ext cx="155448" cy="26640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중괄호 171">
            <a:extLst>
              <a:ext uri="{FF2B5EF4-FFF2-40B4-BE49-F238E27FC236}">
                <a16:creationId xmlns:a16="http://schemas.microsoft.com/office/drawing/2014/main" id="{22887B80-6C52-4443-A0B8-7B9AA66A5AC4}"/>
              </a:ext>
            </a:extLst>
          </p:cNvPr>
          <p:cNvSpPr/>
          <p:nvPr/>
        </p:nvSpPr>
        <p:spPr>
          <a:xfrm rot="16200000">
            <a:off x="1641276" y="585376"/>
            <a:ext cx="155448" cy="13876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중괄호 172">
            <a:extLst>
              <a:ext uri="{FF2B5EF4-FFF2-40B4-BE49-F238E27FC236}">
                <a16:creationId xmlns:a16="http://schemas.microsoft.com/office/drawing/2014/main" id="{D41674E9-07EC-42E0-8868-A835A5855D73}"/>
              </a:ext>
            </a:extLst>
          </p:cNvPr>
          <p:cNvSpPr/>
          <p:nvPr/>
        </p:nvSpPr>
        <p:spPr>
          <a:xfrm rot="16200000">
            <a:off x="658452" y="1105822"/>
            <a:ext cx="155448" cy="36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중괄호 173">
            <a:extLst>
              <a:ext uri="{FF2B5EF4-FFF2-40B4-BE49-F238E27FC236}">
                <a16:creationId xmlns:a16="http://schemas.microsoft.com/office/drawing/2014/main" id="{901E05CE-322A-4681-AAE5-BCD77FFB2179}"/>
              </a:ext>
            </a:extLst>
          </p:cNvPr>
          <p:cNvSpPr/>
          <p:nvPr/>
        </p:nvSpPr>
        <p:spPr>
          <a:xfrm>
            <a:off x="2444725" y="1436403"/>
            <a:ext cx="155448" cy="3033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중괄호 174">
            <a:extLst>
              <a:ext uri="{FF2B5EF4-FFF2-40B4-BE49-F238E27FC236}">
                <a16:creationId xmlns:a16="http://schemas.microsoft.com/office/drawing/2014/main" id="{81DF341B-D266-4E85-B12D-39D7199DA7AD}"/>
              </a:ext>
            </a:extLst>
          </p:cNvPr>
          <p:cNvSpPr/>
          <p:nvPr/>
        </p:nvSpPr>
        <p:spPr>
          <a:xfrm>
            <a:off x="5515981" y="1630843"/>
            <a:ext cx="155448" cy="6096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오른쪽 중괄호 175">
            <a:extLst>
              <a:ext uri="{FF2B5EF4-FFF2-40B4-BE49-F238E27FC236}">
                <a16:creationId xmlns:a16="http://schemas.microsoft.com/office/drawing/2014/main" id="{69046752-8119-4547-9040-0087337B3E12}"/>
              </a:ext>
            </a:extLst>
          </p:cNvPr>
          <p:cNvSpPr/>
          <p:nvPr/>
        </p:nvSpPr>
        <p:spPr>
          <a:xfrm>
            <a:off x="7542943" y="1401010"/>
            <a:ext cx="155448" cy="609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오른쪽 중괄호 176">
            <a:extLst>
              <a:ext uri="{FF2B5EF4-FFF2-40B4-BE49-F238E27FC236}">
                <a16:creationId xmlns:a16="http://schemas.microsoft.com/office/drawing/2014/main" id="{75A30CB9-3799-4CF3-B2B3-D4DE4197A5E8}"/>
              </a:ext>
            </a:extLst>
          </p:cNvPr>
          <p:cNvSpPr/>
          <p:nvPr/>
        </p:nvSpPr>
        <p:spPr>
          <a:xfrm rot="10800000">
            <a:off x="363875" y="1804110"/>
            <a:ext cx="155448" cy="1707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CDBB70D-8420-4F59-8433-890AB7FC3D3D}"/>
              </a:ext>
            </a:extLst>
          </p:cNvPr>
          <p:cNvSpPr/>
          <p:nvPr/>
        </p:nvSpPr>
        <p:spPr>
          <a:xfrm>
            <a:off x="564617" y="2153137"/>
            <a:ext cx="1386210" cy="176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altLang="ko-KR" sz="1200">
                <a:solidFill>
                  <a:schemeClr val="tx1"/>
                </a:solidFill>
              </a:rPr>
              <a:t>Multi kill+500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7D2083-392A-4BAD-A5AB-DA904053C316}"/>
              </a:ext>
            </a:extLst>
          </p:cNvPr>
          <p:cNvSpPr/>
          <p:nvPr/>
        </p:nvSpPr>
        <p:spPr>
          <a:xfrm>
            <a:off x="564617" y="1980059"/>
            <a:ext cx="1386210" cy="176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altLang="ko-KR" sz="1200">
                <a:solidFill>
                  <a:schemeClr val="tx1"/>
                </a:solidFill>
              </a:rPr>
              <a:t>Kill +100</a:t>
            </a:r>
          </a:p>
        </p:txBody>
      </p:sp>
      <p:sp>
        <p:nvSpPr>
          <p:cNvPr id="183" name="오른쪽 중괄호 182">
            <a:extLst>
              <a:ext uri="{FF2B5EF4-FFF2-40B4-BE49-F238E27FC236}">
                <a16:creationId xmlns:a16="http://schemas.microsoft.com/office/drawing/2014/main" id="{7ADC7758-EC5E-4349-93A0-AADD18449AE6}"/>
              </a:ext>
            </a:extLst>
          </p:cNvPr>
          <p:cNvSpPr/>
          <p:nvPr/>
        </p:nvSpPr>
        <p:spPr>
          <a:xfrm rot="5400000">
            <a:off x="1179997" y="1758379"/>
            <a:ext cx="155448" cy="138621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중괄호 183">
            <a:extLst>
              <a:ext uri="{FF2B5EF4-FFF2-40B4-BE49-F238E27FC236}">
                <a16:creationId xmlns:a16="http://schemas.microsoft.com/office/drawing/2014/main" id="{195F6ACC-6B25-447D-B17C-6BD2FD094F87}"/>
              </a:ext>
            </a:extLst>
          </p:cNvPr>
          <p:cNvSpPr/>
          <p:nvPr/>
        </p:nvSpPr>
        <p:spPr>
          <a:xfrm rot="5400000">
            <a:off x="3932041" y="2957683"/>
            <a:ext cx="155448" cy="50376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른쪽 중괄호 184">
            <a:extLst>
              <a:ext uri="{FF2B5EF4-FFF2-40B4-BE49-F238E27FC236}">
                <a16:creationId xmlns:a16="http://schemas.microsoft.com/office/drawing/2014/main" id="{83BF42A6-7B63-4F1E-A25F-3C4E20CC5DCE}"/>
              </a:ext>
            </a:extLst>
          </p:cNvPr>
          <p:cNvSpPr/>
          <p:nvPr/>
        </p:nvSpPr>
        <p:spPr>
          <a:xfrm>
            <a:off x="7557245" y="4773071"/>
            <a:ext cx="155448" cy="2727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79266F-FE6C-4956-8674-6D003E37272D}"/>
              </a:ext>
            </a:extLst>
          </p:cNvPr>
          <p:cNvCxnSpPr>
            <a:stCxn id="185" idx="2"/>
          </p:cNvCxnSpPr>
          <p:nvPr/>
        </p:nvCxnSpPr>
        <p:spPr>
          <a:xfrm flipH="1" flipV="1">
            <a:off x="6538446" y="5045860"/>
            <a:ext cx="1018799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783831-CEF2-4745-8CA5-F807E8DA5C45}"/>
              </a:ext>
            </a:extLst>
          </p:cNvPr>
          <p:cNvCxnSpPr>
            <a:stCxn id="185" idx="0"/>
          </p:cNvCxnSpPr>
          <p:nvPr/>
        </p:nvCxnSpPr>
        <p:spPr>
          <a:xfrm flipH="1" flipV="1">
            <a:off x="6528576" y="4773070"/>
            <a:ext cx="1028669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7D4FE9-C73A-4D5D-B4A5-AF203AE7FF6C}"/>
              </a:ext>
            </a:extLst>
          </p:cNvPr>
          <p:cNvCxnSpPr/>
          <p:nvPr/>
        </p:nvCxnSpPr>
        <p:spPr>
          <a:xfrm flipV="1">
            <a:off x="6528576" y="5045860"/>
            <a:ext cx="0" cy="35291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E02C94-8F64-4111-B53C-C8854F46AB18}"/>
              </a:ext>
            </a:extLst>
          </p:cNvPr>
          <p:cNvCxnSpPr>
            <a:stCxn id="184" idx="2"/>
          </p:cNvCxnSpPr>
          <p:nvPr/>
        </p:nvCxnSpPr>
        <p:spPr>
          <a:xfrm flipV="1">
            <a:off x="1490954" y="5045860"/>
            <a:ext cx="0" cy="35291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E4F989D-D6B4-48DB-BA8C-214412E7ABD0}"/>
              </a:ext>
            </a:extLst>
          </p:cNvPr>
          <p:cNvCxnSpPr>
            <a:cxnSpLocks/>
            <a:stCxn id="220" idx="0"/>
          </p:cNvCxnSpPr>
          <p:nvPr/>
        </p:nvCxnSpPr>
        <p:spPr>
          <a:xfrm>
            <a:off x="5346702" y="998346"/>
            <a:ext cx="3373" cy="63249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1B6ED1F-D3CE-4CCB-89A9-BE14429E8B92}"/>
              </a:ext>
            </a:extLst>
          </p:cNvPr>
          <p:cNvCxnSpPr>
            <a:cxnSpLocks/>
            <a:stCxn id="175" idx="0"/>
          </p:cNvCxnSpPr>
          <p:nvPr/>
        </p:nvCxnSpPr>
        <p:spPr>
          <a:xfrm flipH="1">
            <a:off x="5350075" y="1630843"/>
            <a:ext cx="16590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9B4449-C51C-4E8C-9632-A6EE05A55B0D}"/>
              </a:ext>
            </a:extLst>
          </p:cNvPr>
          <p:cNvCxnSpPr>
            <a:stCxn id="175" idx="2"/>
          </p:cNvCxnSpPr>
          <p:nvPr/>
        </p:nvCxnSpPr>
        <p:spPr>
          <a:xfrm flipH="1">
            <a:off x="5350074" y="2240444"/>
            <a:ext cx="165907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5FF416-FFD5-4D07-815A-BA3E3E53E5A4}"/>
              </a:ext>
            </a:extLst>
          </p:cNvPr>
          <p:cNvCxnSpPr>
            <a:cxnSpLocks/>
            <a:stCxn id="221" idx="2"/>
          </p:cNvCxnSpPr>
          <p:nvPr/>
        </p:nvCxnSpPr>
        <p:spPr>
          <a:xfrm>
            <a:off x="2680177" y="1002718"/>
            <a:ext cx="5897" cy="62812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오른쪽 중괄호 185">
            <a:extLst>
              <a:ext uri="{FF2B5EF4-FFF2-40B4-BE49-F238E27FC236}">
                <a16:creationId xmlns:a16="http://schemas.microsoft.com/office/drawing/2014/main" id="{1C64B9F1-3575-4635-B764-9C8934ACBF9F}"/>
              </a:ext>
            </a:extLst>
          </p:cNvPr>
          <p:cNvSpPr/>
          <p:nvPr/>
        </p:nvSpPr>
        <p:spPr>
          <a:xfrm rot="10800000">
            <a:off x="362052" y="1403415"/>
            <a:ext cx="155448" cy="36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55E9413-180A-4C72-9E06-4709885592ED}"/>
              </a:ext>
            </a:extLst>
          </p:cNvPr>
          <p:cNvCxnSpPr>
            <a:stCxn id="176" idx="0"/>
          </p:cNvCxnSpPr>
          <p:nvPr/>
        </p:nvCxnSpPr>
        <p:spPr>
          <a:xfrm flipH="1" flipV="1">
            <a:off x="7470702" y="1401009"/>
            <a:ext cx="72241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2B9E6A6-6230-4CD7-A449-81CEEA2E05E4}"/>
              </a:ext>
            </a:extLst>
          </p:cNvPr>
          <p:cNvCxnSpPr>
            <a:stCxn id="176" idx="2"/>
          </p:cNvCxnSpPr>
          <p:nvPr/>
        </p:nvCxnSpPr>
        <p:spPr>
          <a:xfrm flipH="1" flipV="1">
            <a:off x="7470702" y="2010609"/>
            <a:ext cx="72241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AF57F84-FC25-49F3-8EC1-A35D19B2711B}"/>
              </a:ext>
            </a:extLst>
          </p:cNvPr>
          <p:cNvCxnSpPr>
            <a:cxnSpLocks/>
            <a:stCxn id="220" idx="2"/>
          </p:cNvCxnSpPr>
          <p:nvPr/>
        </p:nvCxnSpPr>
        <p:spPr>
          <a:xfrm>
            <a:off x="7470702" y="998346"/>
            <a:ext cx="2" cy="40266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4E3E616-8469-41F4-A4AB-1DC8BF5AA5EA}"/>
              </a:ext>
            </a:extLst>
          </p:cNvPr>
          <p:cNvCxnSpPr>
            <a:cxnSpLocks/>
          </p:cNvCxnSpPr>
          <p:nvPr/>
        </p:nvCxnSpPr>
        <p:spPr>
          <a:xfrm flipH="1">
            <a:off x="6024669" y="1357525"/>
            <a:ext cx="1" cy="4406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768D114-376D-4EB5-B1DF-D3E0B461ACAB}"/>
              </a:ext>
            </a:extLst>
          </p:cNvPr>
          <p:cNvCxnSpPr>
            <a:stCxn id="183" idx="0"/>
          </p:cNvCxnSpPr>
          <p:nvPr/>
        </p:nvCxnSpPr>
        <p:spPr>
          <a:xfrm flipV="1">
            <a:off x="1950827" y="2329698"/>
            <a:ext cx="0" cy="4406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B83C8ED-BFA8-4372-92C9-1C1D027AFEF7}"/>
              </a:ext>
            </a:extLst>
          </p:cNvPr>
          <p:cNvCxnSpPr>
            <a:cxnSpLocks/>
          </p:cNvCxnSpPr>
          <p:nvPr/>
        </p:nvCxnSpPr>
        <p:spPr>
          <a:xfrm>
            <a:off x="517920" y="2316423"/>
            <a:ext cx="59055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09A7CBEE-EF95-47E5-84C5-D5E1842E5A9E}"/>
              </a:ext>
            </a:extLst>
          </p:cNvPr>
          <p:cNvCxnSpPr/>
          <p:nvPr/>
        </p:nvCxnSpPr>
        <p:spPr>
          <a:xfrm>
            <a:off x="517500" y="1804110"/>
            <a:ext cx="47115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D00E00C-7288-4D24-87B9-9947C269E6EB}"/>
              </a:ext>
            </a:extLst>
          </p:cNvPr>
          <p:cNvCxnSpPr>
            <a:stCxn id="186" idx="0"/>
          </p:cNvCxnSpPr>
          <p:nvPr/>
        </p:nvCxnSpPr>
        <p:spPr>
          <a:xfrm>
            <a:off x="517500" y="1763415"/>
            <a:ext cx="47115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79C2D1B-4D7E-4DB7-AE75-29BF1DAC85D4}"/>
              </a:ext>
            </a:extLst>
          </p:cNvPr>
          <p:cNvCxnSpPr>
            <a:cxnSpLocks/>
            <a:stCxn id="186" idx="2"/>
          </p:cNvCxnSpPr>
          <p:nvPr/>
        </p:nvCxnSpPr>
        <p:spPr>
          <a:xfrm flipV="1">
            <a:off x="517500" y="1401009"/>
            <a:ext cx="47115" cy="240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1823193-EF92-449E-9A12-E5B1A6779756}"/>
              </a:ext>
            </a:extLst>
          </p:cNvPr>
          <p:cNvCxnSpPr>
            <a:cxnSpLocks/>
            <a:stCxn id="221" idx="0"/>
          </p:cNvCxnSpPr>
          <p:nvPr/>
        </p:nvCxnSpPr>
        <p:spPr>
          <a:xfrm>
            <a:off x="556177" y="1002718"/>
            <a:ext cx="0" cy="39829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02C4A4A-75D6-4914-A397-05AD448939E0}"/>
              </a:ext>
            </a:extLst>
          </p:cNvPr>
          <p:cNvCxnSpPr>
            <a:stCxn id="173" idx="2"/>
          </p:cNvCxnSpPr>
          <p:nvPr/>
        </p:nvCxnSpPr>
        <p:spPr>
          <a:xfrm>
            <a:off x="916176" y="1363546"/>
            <a:ext cx="0" cy="3746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67761CB-E20F-4194-90D1-0C9DFC0CE7AA}"/>
              </a:ext>
            </a:extLst>
          </p:cNvPr>
          <p:cNvCxnSpPr>
            <a:stCxn id="172" idx="0"/>
          </p:cNvCxnSpPr>
          <p:nvPr/>
        </p:nvCxnSpPr>
        <p:spPr>
          <a:xfrm flipH="1">
            <a:off x="1025153" y="1356947"/>
            <a:ext cx="1" cy="7945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DDBFF5DB-2453-48C9-90B1-7FB0FB13588E}"/>
              </a:ext>
            </a:extLst>
          </p:cNvPr>
          <p:cNvCxnSpPr/>
          <p:nvPr/>
        </p:nvCxnSpPr>
        <p:spPr>
          <a:xfrm>
            <a:off x="2412844" y="1363546"/>
            <a:ext cx="0" cy="7285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F4C0EAA1-8EFE-4361-8391-B18AD761634E}"/>
              </a:ext>
            </a:extLst>
          </p:cNvPr>
          <p:cNvCxnSpPr>
            <a:stCxn id="174" idx="0"/>
          </p:cNvCxnSpPr>
          <p:nvPr/>
        </p:nvCxnSpPr>
        <p:spPr>
          <a:xfrm flipH="1">
            <a:off x="2412844" y="1436403"/>
            <a:ext cx="31881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5C137F9-93DF-4E74-A5E6-B113A620388F}"/>
              </a:ext>
            </a:extLst>
          </p:cNvPr>
          <p:cNvCxnSpPr/>
          <p:nvPr/>
        </p:nvCxnSpPr>
        <p:spPr>
          <a:xfrm flipH="1">
            <a:off x="2412844" y="1739758"/>
            <a:ext cx="31881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289935A3-B74F-448F-95BA-4681A856079A}"/>
              </a:ext>
            </a:extLst>
          </p:cNvPr>
          <p:cNvSpPr txBox="1"/>
          <p:nvPr/>
        </p:nvSpPr>
        <p:spPr>
          <a:xfrm>
            <a:off x="6642387" y="98515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385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4BC1F99-5015-43B5-914C-EF71AFC7216A}"/>
              </a:ext>
            </a:extLst>
          </p:cNvPr>
          <p:cNvSpPr txBox="1"/>
          <p:nvPr/>
        </p:nvSpPr>
        <p:spPr>
          <a:xfrm>
            <a:off x="7707915" y="1598087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170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C4572BD-DC7C-4150-A9C3-3EBFB4BD70AB}"/>
              </a:ext>
            </a:extLst>
          </p:cNvPr>
          <p:cNvSpPr txBox="1"/>
          <p:nvPr/>
        </p:nvSpPr>
        <p:spPr>
          <a:xfrm>
            <a:off x="5680953" y="182792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170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F39574-0D3C-4677-BCEE-3DF472A54A43}"/>
              </a:ext>
            </a:extLst>
          </p:cNvPr>
          <p:cNvSpPr txBox="1"/>
          <p:nvPr/>
        </p:nvSpPr>
        <p:spPr>
          <a:xfrm>
            <a:off x="3832643" y="987687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740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8927A2-196B-4D34-9E1E-C3AF0FF3FE11}"/>
              </a:ext>
            </a:extLst>
          </p:cNvPr>
          <p:cNvSpPr txBox="1"/>
          <p:nvPr/>
        </p:nvSpPr>
        <p:spPr>
          <a:xfrm>
            <a:off x="2520360" y="1566605"/>
            <a:ext cx="223385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8CC6A04-50B6-45DC-80DF-BF7709271628}"/>
              </a:ext>
            </a:extLst>
          </p:cNvPr>
          <p:cNvSpPr txBox="1"/>
          <p:nvPr/>
        </p:nvSpPr>
        <p:spPr>
          <a:xfrm>
            <a:off x="1533567" y="999930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385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02F788-61AB-4765-9071-34B597315EEC}"/>
              </a:ext>
            </a:extLst>
          </p:cNvPr>
          <p:cNvSpPr txBox="1"/>
          <p:nvPr/>
        </p:nvSpPr>
        <p:spPr>
          <a:xfrm>
            <a:off x="552099" y="992750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A2A72DD-C7C7-42FC-894D-2CDE513EB59D}"/>
              </a:ext>
            </a:extLst>
          </p:cNvPr>
          <p:cNvSpPr txBox="1"/>
          <p:nvPr/>
        </p:nvSpPr>
        <p:spPr>
          <a:xfrm>
            <a:off x="0" y="1443953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2471812-E16E-44D6-836A-6140ED3282B1}"/>
              </a:ext>
            </a:extLst>
          </p:cNvPr>
          <p:cNvSpPr txBox="1"/>
          <p:nvPr/>
        </p:nvSpPr>
        <p:spPr>
          <a:xfrm>
            <a:off x="130906" y="1761426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76F76BA-543C-49AC-8A72-7EB886460C17}"/>
              </a:ext>
            </a:extLst>
          </p:cNvPr>
          <p:cNvSpPr txBox="1"/>
          <p:nvPr/>
        </p:nvSpPr>
        <p:spPr>
          <a:xfrm>
            <a:off x="1076747" y="253912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385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D4C619-D4C7-475F-A9F6-4A74CDAC8408}"/>
              </a:ext>
            </a:extLst>
          </p:cNvPr>
          <p:cNvSpPr txBox="1"/>
          <p:nvPr/>
        </p:nvSpPr>
        <p:spPr>
          <a:xfrm>
            <a:off x="3774641" y="5598125"/>
            <a:ext cx="470248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FDC82E3-5E59-4D73-BAEF-76B16F642ED7}"/>
              </a:ext>
            </a:extLst>
          </p:cNvPr>
          <p:cNvSpPr txBox="1"/>
          <p:nvPr/>
        </p:nvSpPr>
        <p:spPr>
          <a:xfrm>
            <a:off x="7707915" y="480174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210" name="오른쪽 중괄호 209">
            <a:extLst>
              <a:ext uri="{FF2B5EF4-FFF2-40B4-BE49-F238E27FC236}">
                <a16:creationId xmlns:a16="http://schemas.microsoft.com/office/drawing/2014/main" id="{85E2553A-72B5-44BA-A955-EB28983B49CB}"/>
              </a:ext>
            </a:extLst>
          </p:cNvPr>
          <p:cNvSpPr/>
          <p:nvPr/>
        </p:nvSpPr>
        <p:spPr>
          <a:xfrm rot="5400000">
            <a:off x="6921915" y="5005431"/>
            <a:ext cx="155448" cy="9421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오른쪽 중괄호 210">
            <a:extLst>
              <a:ext uri="{FF2B5EF4-FFF2-40B4-BE49-F238E27FC236}">
                <a16:creationId xmlns:a16="http://schemas.microsoft.com/office/drawing/2014/main" id="{828427BC-7CF2-4CE1-898E-282315EA0EE3}"/>
              </a:ext>
            </a:extLst>
          </p:cNvPr>
          <p:cNvSpPr/>
          <p:nvPr/>
        </p:nvSpPr>
        <p:spPr>
          <a:xfrm>
            <a:off x="7540433" y="5048214"/>
            <a:ext cx="155448" cy="2432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D478AEC0-1824-48C7-8B1D-13CD0BC41CD0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7470702" y="5291416"/>
            <a:ext cx="69731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9EE5BB86-909A-4783-87F1-BB542DF1A014}"/>
              </a:ext>
            </a:extLst>
          </p:cNvPr>
          <p:cNvCxnSpPr>
            <a:cxnSpLocks/>
            <a:stCxn id="210" idx="0"/>
          </p:cNvCxnSpPr>
          <p:nvPr/>
        </p:nvCxnSpPr>
        <p:spPr>
          <a:xfrm flipV="1">
            <a:off x="7470702" y="5291416"/>
            <a:ext cx="0" cy="1073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오른쪽 중괄호 217">
            <a:extLst>
              <a:ext uri="{FF2B5EF4-FFF2-40B4-BE49-F238E27FC236}">
                <a16:creationId xmlns:a16="http://schemas.microsoft.com/office/drawing/2014/main" id="{2F8071C0-BC12-438E-A1B8-8C7A71555A13}"/>
              </a:ext>
            </a:extLst>
          </p:cNvPr>
          <p:cNvSpPr/>
          <p:nvPr/>
        </p:nvSpPr>
        <p:spPr>
          <a:xfrm>
            <a:off x="5515981" y="1409635"/>
            <a:ext cx="155448" cy="2188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EAA8EF0-1E70-4CBB-B277-CEFDD00C763D}"/>
              </a:ext>
            </a:extLst>
          </p:cNvPr>
          <p:cNvSpPr txBox="1"/>
          <p:nvPr/>
        </p:nvSpPr>
        <p:spPr>
          <a:xfrm>
            <a:off x="5680953" y="1416642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20" name="오른쪽 중괄호 219">
            <a:extLst>
              <a:ext uri="{FF2B5EF4-FFF2-40B4-BE49-F238E27FC236}">
                <a16:creationId xmlns:a16="http://schemas.microsoft.com/office/drawing/2014/main" id="{476C076C-91FB-450B-B696-B68064146C95}"/>
              </a:ext>
            </a:extLst>
          </p:cNvPr>
          <p:cNvSpPr/>
          <p:nvPr/>
        </p:nvSpPr>
        <p:spPr>
          <a:xfrm rot="16200000">
            <a:off x="6330978" y="-141378"/>
            <a:ext cx="155448" cy="21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오른쪽 중괄호 220">
            <a:extLst>
              <a:ext uri="{FF2B5EF4-FFF2-40B4-BE49-F238E27FC236}">
                <a16:creationId xmlns:a16="http://schemas.microsoft.com/office/drawing/2014/main" id="{83465F2D-073B-4FD2-A3CF-CA524FDB0B3F}"/>
              </a:ext>
            </a:extLst>
          </p:cNvPr>
          <p:cNvSpPr/>
          <p:nvPr/>
        </p:nvSpPr>
        <p:spPr>
          <a:xfrm rot="16200000">
            <a:off x="1540453" y="-137006"/>
            <a:ext cx="155448" cy="21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B7AEBF3-98A4-43B7-A87F-ADAA456C14B3}"/>
              </a:ext>
            </a:extLst>
          </p:cNvPr>
          <p:cNvSpPr txBox="1"/>
          <p:nvPr/>
        </p:nvSpPr>
        <p:spPr>
          <a:xfrm>
            <a:off x="1418131" y="586442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590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DAD65FD-99F5-4212-B432-F073C18AC211}"/>
              </a:ext>
            </a:extLst>
          </p:cNvPr>
          <p:cNvSpPr txBox="1"/>
          <p:nvPr/>
        </p:nvSpPr>
        <p:spPr>
          <a:xfrm>
            <a:off x="6223271" y="586442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590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DDD20A5-5D7B-42A1-A150-7C8FEF110D85}"/>
              </a:ext>
            </a:extLst>
          </p:cNvPr>
          <p:cNvSpPr txBox="1"/>
          <p:nvPr/>
        </p:nvSpPr>
        <p:spPr>
          <a:xfrm>
            <a:off x="7707915" y="508701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A3C7950-6E2F-456C-9FE8-769C7BCEBAA5}"/>
              </a:ext>
            </a:extLst>
          </p:cNvPr>
          <p:cNvSpPr txBox="1"/>
          <p:nvPr/>
        </p:nvSpPr>
        <p:spPr>
          <a:xfrm>
            <a:off x="6814208" y="555421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260</a:t>
            </a:r>
          </a:p>
        </p:txBody>
      </p:sp>
      <p:sp>
        <p:nvSpPr>
          <p:cNvPr id="226" name="오른쪽 중괄호 225">
            <a:extLst>
              <a:ext uri="{FF2B5EF4-FFF2-40B4-BE49-F238E27FC236}">
                <a16:creationId xmlns:a16="http://schemas.microsoft.com/office/drawing/2014/main" id="{A98A5839-5052-4DF6-9720-74C2E632EE97}"/>
              </a:ext>
            </a:extLst>
          </p:cNvPr>
          <p:cNvSpPr/>
          <p:nvPr/>
        </p:nvSpPr>
        <p:spPr>
          <a:xfrm rot="5400000">
            <a:off x="950061" y="5013324"/>
            <a:ext cx="155448" cy="9263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8680D87-6FB0-4264-9470-3F5FF01069F4}"/>
              </a:ext>
            </a:extLst>
          </p:cNvPr>
          <p:cNvSpPr txBox="1"/>
          <p:nvPr/>
        </p:nvSpPr>
        <p:spPr>
          <a:xfrm>
            <a:off x="834460" y="555421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260</a:t>
            </a:r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0542D5EC-2C13-4696-A65F-AE268613A898}"/>
              </a:ext>
            </a:extLst>
          </p:cNvPr>
          <p:cNvCxnSpPr>
            <a:cxnSpLocks/>
            <a:stCxn id="226" idx="2"/>
          </p:cNvCxnSpPr>
          <p:nvPr/>
        </p:nvCxnSpPr>
        <p:spPr>
          <a:xfrm flipV="1">
            <a:off x="564616" y="5291418"/>
            <a:ext cx="0" cy="10735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오른쪽 중괄호 230">
            <a:extLst>
              <a:ext uri="{FF2B5EF4-FFF2-40B4-BE49-F238E27FC236}">
                <a16:creationId xmlns:a16="http://schemas.microsoft.com/office/drawing/2014/main" id="{D0E5151E-6CCC-4ECF-8349-AF58A71B3746}"/>
              </a:ext>
            </a:extLst>
          </p:cNvPr>
          <p:cNvSpPr/>
          <p:nvPr/>
        </p:nvSpPr>
        <p:spPr>
          <a:xfrm rot="16200000">
            <a:off x="891681" y="1223472"/>
            <a:ext cx="155448" cy="1115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오른쪽 중괄호 231">
            <a:extLst>
              <a:ext uri="{FF2B5EF4-FFF2-40B4-BE49-F238E27FC236}">
                <a16:creationId xmlns:a16="http://schemas.microsoft.com/office/drawing/2014/main" id="{1C2BB8BB-CE01-4F7C-88E7-4341533653DA}"/>
              </a:ext>
            </a:extLst>
          </p:cNvPr>
          <p:cNvSpPr/>
          <p:nvPr/>
        </p:nvSpPr>
        <p:spPr>
          <a:xfrm>
            <a:off x="2435201" y="1401586"/>
            <a:ext cx="155448" cy="36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494F177-55AF-4293-BD1E-F54A40779253}"/>
              </a:ext>
            </a:extLst>
          </p:cNvPr>
          <p:cNvSpPr txBox="1"/>
          <p:nvPr/>
        </p:nvSpPr>
        <p:spPr>
          <a:xfrm>
            <a:off x="2512690" y="1382097"/>
            <a:ext cx="223385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9A30881-B819-4C4D-B891-AD753D91A215}"/>
              </a:ext>
            </a:extLst>
          </p:cNvPr>
          <p:cNvSpPr txBox="1"/>
          <p:nvPr/>
        </p:nvSpPr>
        <p:spPr>
          <a:xfrm>
            <a:off x="841317" y="105968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43" name="오른쪽 중괄호 242">
            <a:extLst>
              <a:ext uri="{FF2B5EF4-FFF2-40B4-BE49-F238E27FC236}">
                <a16:creationId xmlns:a16="http://schemas.microsoft.com/office/drawing/2014/main" id="{14F154B5-8D15-45CD-9220-738FCA4FF1B6}"/>
              </a:ext>
            </a:extLst>
          </p:cNvPr>
          <p:cNvSpPr/>
          <p:nvPr/>
        </p:nvSpPr>
        <p:spPr>
          <a:xfrm rot="10800000">
            <a:off x="375659" y="1765507"/>
            <a:ext cx="155448" cy="36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63E5331-8DB4-4CB4-8028-531AE9C59716}"/>
              </a:ext>
            </a:extLst>
          </p:cNvPr>
          <p:cNvSpPr txBox="1"/>
          <p:nvPr/>
        </p:nvSpPr>
        <p:spPr>
          <a:xfrm>
            <a:off x="197335" y="1664608"/>
            <a:ext cx="223385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5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텍스트 개체 틀 3">
            <a:extLst>
              <a:ext uri="{FF2B5EF4-FFF2-40B4-BE49-F238E27FC236}">
                <a16:creationId xmlns:a16="http://schemas.microsoft.com/office/drawing/2014/main" id="{81877087-D8AF-4419-8587-4EE032B6E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2" y="5769663"/>
            <a:ext cx="6469604" cy="1005172"/>
          </a:xfrm>
        </p:spPr>
        <p:txBody>
          <a:bodyPr>
            <a:normAutofit/>
          </a:bodyPr>
          <a:lstStyle/>
          <a:p>
            <a:r>
              <a:rPr lang="ko-KR" altLang="en-US"/>
              <a:t>점수 표시 텍스트는 왼쪽에 정렬한다</a:t>
            </a:r>
            <a:r>
              <a:rPr lang="en-US" altLang="ko-KR"/>
              <a:t>.</a:t>
            </a:r>
          </a:p>
          <a:p>
            <a:r>
              <a:rPr lang="ko-KR" altLang="en-US"/>
              <a:t>알림 메시지와 목표 텍스트는 정중앙에 정렬한다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82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157" name="텍스트 개체 틀 5">
            <a:extLst>
              <a:ext uri="{FF2B5EF4-FFF2-40B4-BE49-F238E27FC236}">
                <a16:creationId xmlns:a16="http://schemas.microsoft.com/office/drawing/2014/main" id="{F263567F-084D-4B56-B8C6-9F30412A3BB1}"/>
              </a:ext>
            </a:extLst>
          </p:cNvPr>
          <p:cNvSpPr txBox="1">
            <a:spLocks/>
          </p:cNvSpPr>
          <p:nvPr/>
        </p:nvSpPr>
        <p:spPr>
          <a:xfrm>
            <a:off x="0" y="3759341"/>
            <a:ext cx="6086854" cy="176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화면 좌측 상단에 출력한다</a:t>
            </a:r>
            <a:r>
              <a:rPr lang="en-US" altLang="ko-KR"/>
              <a:t>.</a:t>
            </a:r>
          </a:p>
          <a:p>
            <a:r>
              <a:rPr lang="ko-KR" altLang="en-US"/>
              <a:t>유저 캐릭터의 남은 체력을 칸으로 표시한다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158" name="텍스트 개체 틀 5">
            <a:extLst>
              <a:ext uri="{FF2B5EF4-FFF2-40B4-BE49-F238E27FC236}">
                <a16:creationId xmlns:a16="http://schemas.microsoft.com/office/drawing/2014/main" id="{2C667E4A-D928-4C9F-B444-AF2292F506FA}"/>
              </a:ext>
            </a:extLst>
          </p:cNvPr>
          <p:cNvSpPr txBox="1">
            <a:spLocks/>
          </p:cNvSpPr>
          <p:nvPr/>
        </p:nvSpPr>
        <p:spPr>
          <a:xfrm>
            <a:off x="6096000" y="3759341"/>
            <a:ext cx="6086854" cy="176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보스 </a:t>
            </a:r>
            <a:r>
              <a:rPr lang="en-US" altLang="ko-KR"/>
              <a:t>NPC</a:t>
            </a:r>
            <a:r>
              <a:rPr lang="ko-KR" altLang="en-US"/>
              <a:t>가 등장할 때 화면 중앙 하단에 출력한다</a:t>
            </a:r>
            <a:r>
              <a:rPr lang="en-US" altLang="ko-KR"/>
              <a:t>.</a:t>
            </a:r>
          </a:p>
          <a:p>
            <a:r>
              <a:rPr lang="ko-KR" altLang="en-US"/>
              <a:t>보스 </a:t>
            </a:r>
            <a:r>
              <a:rPr lang="en-US" altLang="ko-KR"/>
              <a:t>NPC</a:t>
            </a:r>
            <a:r>
              <a:rPr lang="ko-KR" altLang="en-US"/>
              <a:t>의 남은 체력을 칸으로 표시한다</a:t>
            </a:r>
            <a:r>
              <a:rPr lang="en-US" altLang="ko-KR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AB56EE-710A-4CB4-AB49-B4B096C29D14}"/>
              </a:ext>
            </a:extLst>
          </p:cNvPr>
          <p:cNvGrpSpPr/>
          <p:nvPr/>
        </p:nvGrpSpPr>
        <p:grpSpPr>
          <a:xfrm>
            <a:off x="1632835" y="1972556"/>
            <a:ext cx="1387691" cy="303355"/>
            <a:chOff x="5714998" y="2864744"/>
            <a:chExt cx="819152" cy="17907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679ACB-F5D4-43C7-BF68-39601ABC9452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442111-F86C-4C02-92DA-6254FACE3457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AE9B07-7FCD-4DF5-85F5-0D6E916E5E77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1A58DD-5A5B-44B5-A7F7-2CC11B7EC5CD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77B88F-DC75-4C06-A3EB-2E49093D8A08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CC31E4-9C7D-4136-AB17-7069598ABBE5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177D14-DE72-4B4C-AA88-0513E72BE6A5}"/>
              </a:ext>
            </a:extLst>
          </p:cNvPr>
          <p:cNvGrpSpPr/>
          <p:nvPr/>
        </p:nvGrpSpPr>
        <p:grpSpPr>
          <a:xfrm>
            <a:off x="6086854" y="2004325"/>
            <a:ext cx="5047492" cy="271586"/>
            <a:chOff x="5844446" y="2004325"/>
            <a:chExt cx="5047492" cy="27158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7DE901-D845-499B-9734-88FC5860334D}"/>
                </a:ext>
              </a:extLst>
            </p:cNvPr>
            <p:cNvSpPr/>
            <p:nvPr/>
          </p:nvSpPr>
          <p:spPr>
            <a:xfrm>
              <a:off x="5844446" y="2004325"/>
              <a:ext cx="5047492" cy="271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EBF2EC3-F344-40D2-B6B7-C8AAAFD147BA}"/>
                </a:ext>
              </a:extLst>
            </p:cNvPr>
            <p:cNvGrpSpPr/>
            <p:nvPr/>
          </p:nvGrpSpPr>
          <p:grpSpPr>
            <a:xfrm>
              <a:off x="5905441" y="2050727"/>
              <a:ext cx="4922882" cy="180000"/>
              <a:chOff x="3633247" y="4655253"/>
              <a:chExt cx="4922882" cy="1800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F3FA05E-FD09-4090-842A-510D862DBDA4}"/>
                  </a:ext>
                </a:extLst>
              </p:cNvPr>
              <p:cNvSpPr/>
              <p:nvPr/>
            </p:nvSpPr>
            <p:spPr>
              <a:xfrm>
                <a:off x="3633247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D9883B-1385-48E9-B757-E725DC23C308}"/>
                  </a:ext>
                </a:extLst>
              </p:cNvPr>
              <p:cNvSpPr/>
              <p:nvPr/>
            </p:nvSpPr>
            <p:spPr>
              <a:xfrm>
                <a:off x="7620129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26F7076-210C-4920-BF5F-E9E0067F2798}"/>
                  </a:ext>
                </a:extLst>
              </p:cNvPr>
              <p:cNvSpPr/>
              <p:nvPr/>
            </p:nvSpPr>
            <p:spPr>
              <a:xfrm>
                <a:off x="662340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DEEBD08-8348-4368-A32B-111D1D40144B}"/>
                  </a:ext>
                </a:extLst>
              </p:cNvPr>
              <p:cNvSpPr/>
              <p:nvPr/>
            </p:nvSpPr>
            <p:spPr>
              <a:xfrm>
                <a:off x="562668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112FCDF-E416-4825-AA2F-117D67307497}"/>
                  </a:ext>
                </a:extLst>
              </p:cNvPr>
              <p:cNvSpPr/>
              <p:nvPr/>
            </p:nvSpPr>
            <p:spPr>
              <a:xfrm>
                <a:off x="462996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B0E5CA29-DDED-437F-B4AD-9C60ECD19D0A}"/>
              </a:ext>
            </a:extLst>
          </p:cNvPr>
          <p:cNvSpPr txBox="1">
            <a:spLocks/>
          </p:cNvSpPr>
          <p:nvPr/>
        </p:nvSpPr>
        <p:spPr>
          <a:xfrm>
            <a:off x="0" y="748398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1. PC HP</a:t>
            </a:r>
            <a:r>
              <a:rPr lang="ko-KR" altLang="en-US" sz="2000" b="1"/>
              <a:t>바</a:t>
            </a:r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CCA8FFE5-73E3-41E3-93E4-B1CF9053C8DA}"/>
              </a:ext>
            </a:extLst>
          </p:cNvPr>
          <p:cNvSpPr txBox="1">
            <a:spLocks/>
          </p:cNvSpPr>
          <p:nvPr/>
        </p:nvSpPr>
        <p:spPr>
          <a:xfrm>
            <a:off x="6096000" y="748398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2. </a:t>
            </a:r>
            <a:r>
              <a:rPr lang="ko-KR" altLang="en-US" sz="2000" b="1"/>
              <a:t>보스 </a:t>
            </a:r>
            <a:r>
              <a:rPr lang="en-US" altLang="ko-KR" sz="2000" b="1"/>
              <a:t>NPC HP</a:t>
            </a:r>
            <a:r>
              <a:rPr lang="ko-KR" altLang="en-US" sz="2000" b="1"/>
              <a:t>바</a:t>
            </a:r>
          </a:p>
        </p:txBody>
      </p:sp>
    </p:spTree>
    <p:extLst>
      <p:ext uri="{BB962C8B-B14F-4D97-AF65-F5344CB8AC3E}">
        <p14:creationId xmlns:p14="http://schemas.microsoft.com/office/powerpoint/2010/main" val="2607206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157" name="텍스트 개체 틀 5">
            <a:extLst>
              <a:ext uri="{FF2B5EF4-FFF2-40B4-BE49-F238E27FC236}">
                <a16:creationId xmlns:a16="http://schemas.microsoft.com/office/drawing/2014/main" id="{F263567F-084D-4B56-B8C6-9F30412A3BB1}"/>
              </a:ext>
            </a:extLst>
          </p:cNvPr>
          <p:cNvSpPr txBox="1">
            <a:spLocks/>
          </p:cNvSpPr>
          <p:nvPr/>
        </p:nvSpPr>
        <p:spPr>
          <a:xfrm>
            <a:off x="1" y="3759341"/>
            <a:ext cx="6096000" cy="176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해당된 </a:t>
            </a:r>
            <a:r>
              <a:rPr lang="en-US" altLang="ko-KR"/>
              <a:t>NPC</a:t>
            </a:r>
            <a:r>
              <a:rPr lang="ko-KR" altLang="en-US"/>
              <a:t>의 위치에 따라 출력한다</a:t>
            </a:r>
            <a:r>
              <a:rPr lang="en-US" altLang="ko-KR"/>
              <a:t>.(NPC</a:t>
            </a:r>
            <a:r>
              <a:rPr lang="ko-KR" altLang="en-US"/>
              <a:t>의 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NPC</a:t>
            </a:r>
            <a:r>
              <a:rPr lang="ko-KR" altLang="en-US"/>
              <a:t>의 모델 크기에 따라 조정될 수 있다</a:t>
            </a:r>
            <a:r>
              <a:rPr lang="en-US" altLang="ko-KR"/>
              <a:t>.)</a:t>
            </a:r>
          </a:p>
          <a:p>
            <a:r>
              <a:rPr lang="en-US" altLang="ko-KR"/>
              <a:t>NPC</a:t>
            </a:r>
            <a:r>
              <a:rPr lang="ko-KR" altLang="en-US"/>
              <a:t> 캐릭터의 남은 체력을 칸으로 표시한다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AB56EE-710A-4CB4-AB49-B4B096C29D14}"/>
              </a:ext>
            </a:extLst>
          </p:cNvPr>
          <p:cNvGrpSpPr/>
          <p:nvPr/>
        </p:nvGrpSpPr>
        <p:grpSpPr>
          <a:xfrm>
            <a:off x="2326681" y="1972556"/>
            <a:ext cx="1387691" cy="303355"/>
            <a:chOff x="5714998" y="2864744"/>
            <a:chExt cx="819152" cy="17907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679ACB-F5D4-43C7-BF68-39601ABC9452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442111-F86C-4C02-92DA-6254FACE3457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AE9B07-7FCD-4DF5-85F5-0D6E916E5E77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1A58DD-5A5B-44B5-A7F7-2CC11B7EC5CD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77B88F-DC75-4C06-A3EB-2E49093D8A08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CC31E4-9C7D-4136-AB17-7069598ABBE5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B0E5CA29-DDED-437F-B4AD-9C60ECD19D0A}"/>
              </a:ext>
            </a:extLst>
          </p:cNvPr>
          <p:cNvSpPr txBox="1">
            <a:spLocks/>
          </p:cNvSpPr>
          <p:nvPr/>
        </p:nvSpPr>
        <p:spPr>
          <a:xfrm>
            <a:off x="0" y="748398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3. NPC HP</a:t>
            </a:r>
            <a:r>
              <a:rPr lang="ko-KR" altLang="en-US" sz="2000" b="1"/>
              <a:t>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669172-7B14-434E-A6AE-61DFB81502F1}"/>
              </a:ext>
            </a:extLst>
          </p:cNvPr>
          <p:cNvSpPr/>
          <p:nvPr/>
        </p:nvSpPr>
        <p:spPr>
          <a:xfrm>
            <a:off x="8767220" y="2083917"/>
            <a:ext cx="519690" cy="519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800"/>
              <a:t>||</a:t>
            </a:r>
            <a:endParaRPr lang="ko-KR" altLang="en-US" sz="1800"/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24258A3E-836B-46CE-B046-97E656285E6A}"/>
              </a:ext>
            </a:extLst>
          </p:cNvPr>
          <p:cNvSpPr txBox="1">
            <a:spLocks/>
          </p:cNvSpPr>
          <p:nvPr/>
        </p:nvSpPr>
        <p:spPr>
          <a:xfrm>
            <a:off x="6096000" y="3759341"/>
            <a:ext cx="4653362" cy="176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버튼을 누르면 씬이 멈추며 일시정지 </a:t>
            </a:r>
            <a:r>
              <a:rPr lang="en-US" altLang="ko-KR"/>
              <a:t>UI</a:t>
            </a:r>
            <a:r>
              <a:rPr lang="ko-KR" altLang="en-US"/>
              <a:t>가 출력된다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08750F7D-E2DB-49A1-8D01-C623067A0360}"/>
              </a:ext>
            </a:extLst>
          </p:cNvPr>
          <p:cNvSpPr txBox="1">
            <a:spLocks/>
          </p:cNvSpPr>
          <p:nvPr/>
        </p:nvSpPr>
        <p:spPr>
          <a:xfrm>
            <a:off x="6096000" y="748398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4. </a:t>
            </a:r>
            <a:r>
              <a:rPr lang="ko-KR" altLang="en-US" sz="2000" b="1"/>
              <a:t>일시정지 버튼</a:t>
            </a:r>
          </a:p>
        </p:txBody>
      </p:sp>
    </p:spTree>
    <p:extLst>
      <p:ext uri="{BB962C8B-B14F-4D97-AF65-F5344CB8AC3E}">
        <p14:creationId xmlns:p14="http://schemas.microsoft.com/office/powerpoint/2010/main" val="203649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226FFD-0AE6-4A57-9A0A-B2DEDB5014D6}"/>
              </a:ext>
            </a:extLst>
          </p:cNvPr>
          <p:cNvSpPr/>
          <p:nvPr/>
        </p:nvSpPr>
        <p:spPr>
          <a:xfrm>
            <a:off x="990300" y="2100495"/>
            <a:ext cx="2672762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적이 나타났습니다</a:t>
            </a:r>
            <a:r>
              <a:rPr lang="en-US" altLang="ko-KR" sz="2000">
                <a:solidFill>
                  <a:schemeClr val="tx1"/>
                </a:solidFill>
              </a:rPr>
              <a:t>!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7" name="텍스트 개체 틀 5">
            <a:extLst>
              <a:ext uri="{FF2B5EF4-FFF2-40B4-BE49-F238E27FC236}">
                <a16:creationId xmlns:a16="http://schemas.microsoft.com/office/drawing/2014/main" id="{F263567F-084D-4B56-B8C6-9F30412A3BB1}"/>
              </a:ext>
            </a:extLst>
          </p:cNvPr>
          <p:cNvSpPr txBox="1">
            <a:spLocks/>
          </p:cNvSpPr>
          <p:nvPr/>
        </p:nvSpPr>
        <p:spPr>
          <a:xfrm>
            <a:off x="0" y="3759341"/>
            <a:ext cx="6096000" cy="176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레벨이 시작되면 해당 레벨에 관한 알림 텍스트를 출력한다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8" name="텍스트 개체 틀 5">
            <a:extLst>
              <a:ext uri="{FF2B5EF4-FFF2-40B4-BE49-F238E27FC236}">
                <a16:creationId xmlns:a16="http://schemas.microsoft.com/office/drawing/2014/main" id="{2C667E4A-D928-4C9F-B444-AF2292F506FA}"/>
              </a:ext>
            </a:extLst>
          </p:cNvPr>
          <p:cNvSpPr txBox="1">
            <a:spLocks/>
          </p:cNvSpPr>
          <p:nvPr/>
        </p:nvSpPr>
        <p:spPr>
          <a:xfrm>
            <a:off x="6096000" y="3759341"/>
            <a:ext cx="6096000" cy="176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레벨이 시작되면 해당 레벨의 클리어 목표 텍스트를 출력한다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EF2F20-06E0-4264-803E-509F4BC0DEBC}"/>
              </a:ext>
            </a:extLst>
          </p:cNvPr>
          <p:cNvGrpSpPr/>
          <p:nvPr/>
        </p:nvGrpSpPr>
        <p:grpSpPr>
          <a:xfrm>
            <a:off x="6299894" y="2100495"/>
            <a:ext cx="4621412" cy="609600"/>
            <a:chOff x="6185647" y="2489059"/>
            <a:chExt cx="4621412" cy="6096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DDC29B1-6FCF-4FC5-81E4-35BE5243E3C4}"/>
                </a:ext>
              </a:extLst>
            </p:cNvPr>
            <p:cNvSpPr/>
            <p:nvPr/>
          </p:nvSpPr>
          <p:spPr>
            <a:xfrm>
              <a:off x="6185647" y="2489059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A2773D04-47CA-4112-A83B-780A2DE5E716}"/>
                </a:ext>
              </a:extLst>
            </p:cNvPr>
            <p:cNvSpPr/>
            <p:nvPr/>
          </p:nvSpPr>
          <p:spPr>
            <a:xfrm>
              <a:off x="9421906" y="2489059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남은 몬스터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 / 50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8660BD2C-C7C8-469E-8779-44E914201698}"/>
                </a:ext>
              </a:extLst>
            </p:cNvPr>
            <p:cNvSpPr/>
            <p:nvPr/>
          </p:nvSpPr>
          <p:spPr>
            <a:xfrm>
              <a:off x="8007149" y="2551543"/>
              <a:ext cx="978408" cy="4846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F2B57D3B-FCBA-4967-B6D3-20EC599D9A5D}"/>
              </a:ext>
            </a:extLst>
          </p:cNvPr>
          <p:cNvSpPr txBox="1">
            <a:spLocks/>
          </p:cNvSpPr>
          <p:nvPr/>
        </p:nvSpPr>
        <p:spPr>
          <a:xfrm>
            <a:off x="0" y="748398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5. </a:t>
            </a:r>
            <a:r>
              <a:rPr lang="ko-KR" altLang="en-US" sz="2000" b="1"/>
              <a:t>알림 텍스트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ECEB5352-A096-4D75-A978-9039F2A65AC6}"/>
              </a:ext>
            </a:extLst>
          </p:cNvPr>
          <p:cNvSpPr txBox="1">
            <a:spLocks/>
          </p:cNvSpPr>
          <p:nvPr/>
        </p:nvSpPr>
        <p:spPr>
          <a:xfrm>
            <a:off x="6096000" y="748398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6. </a:t>
            </a:r>
            <a:r>
              <a:rPr lang="ko-KR" altLang="en-US" sz="2000" b="1"/>
              <a:t>목표 텍스트</a:t>
            </a:r>
          </a:p>
        </p:txBody>
      </p:sp>
    </p:spTree>
    <p:extLst>
      <p:ext uri="{BB962C8B-B14F-4D97-AF65-F5344CB8AC3E}">
        <p14:creationId xmlns:p14="http://schemas.microsoft.com/office/powerpoint/2010/main" val="207501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50AE9CA-AC40-442C-B765-852D5429DA6F}"/>
              </a:ext>
            </a:extLst>
          </p:cNvPr>
          <p:cNvSpPr/>
          <p:nvPr/>
        </p:nvSpPr>
        <p:spPr>
          <a:xfrm>
            <a:off x="108587" y="2035395"/>
            <a:ext cx="2058330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2000">
                <a:solidFill>
                  <a:schemeClr val="tx1"/>
                </a:solidFill>
              </a:rPr>
              <a:t>점수 </a:t>
            </a:r>
            <a:r>
              <a:rPr lang="en-US" altLang="ko-KR" sz="2000">
                <a:solidFill>
                  <a:schemeClr val="tx1"/>
                </a:solidFill>
              </a:rPr>
              <a:t>1100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7D2083-392A-4BAD-A5AB-DA904053C316}"/>
              </a:ext>
            </a:extLst>
          </p:cNvPr>
          <p:cNvSpPr/>
          <p:nvPr/>
        </p:nvSpPr>
        <p:spPr>
          <a:xfrm>
            <a:off x="108587" y="2297563"/>
            <a:ext cx="2058330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Kill +100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418F089-F347-4098-AE3C-C7762E4AE99B}"/>
              </a:ext>
            </a:extLst>
          </p:cNvPr>
          <p:cNvSpPr/>
          <p:nvPr/>
        </p:nvSpPr>
        <p:spPr>
          <a:xfrm>
            <a:off x="2925062" y="2035394"/>
            <a:ext cx="2058330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2000">
                <a:solidFill>
                  <a:schemeClr val="tx1"/>
                </a:solidFill>
              </a:rPr>
              <a:t>점수 </a:t>
            </a:r>
            <a:r>
              <a:rPr lang="en-US" altLang="ko-KR" sz="2000">
                <a:solidFill>
                  <a:schemeClr val="tx1"/>
                </a:solidFill>
              </a:rPr>
              <a:t>1600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334F86A-0DF9-4CE4-9C19-1EAD440DEA6B}"/>
              </a:ext>
            </a:extLst>
          </p:cNvPr>
          <p:cNvSpPr/>
          <p:nvPr/>
        </p:nvSpPr>
        <p:spPr>
          <a:xfrm>
            <a:off x="2925062" y="2869496"/>
            <a:ext cx="2058330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Multi kill+500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FF086EA-1960-44E6-8EF8-AB50779902A8}"/>
              </a:ext>
            </a:extLst>
          </p:cNvPr>
          <p:cNvSpPr/>
          <p:nvPr/>
        </p:nvSpPr>
        <p:spPr>
          <a:xfrm>
            <a:off x="2925062" y="2297562"/>
            <a:ext cx="2058330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Kill +100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DBF47005-7646-4B93-833E-6BBBCFBA57D0}"/>
              </a:ext>
            </a:extLst>
          </p:cNvPr>
          <p:cNvCxnSpPr>
            <a:cxnSpLocks/>
          </p:cNvCxnSpPr>
          <p:nvPr/>
        </p:nvCxnSpPr>
        <p:spPr>
          <a:xfrm flipV="1">
            <a:off x="3945678" y="2590457"/>
            <a:ext cx="0" cy="287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7B04638A-8537-45DF-B2DF-DB2DF9B66749}"/>
              </a:ext>
            </a:extLst>
          </p:cNvPr>
          <p:cNvSpPr/>
          <p:nvPr/>
        </p:nvSpPr>
        <p:spPr>
          <a:xfrm>
            <a:off x="5433060" y="1995684"/>
            <a:ext cx="2058331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2000">
                <a:solidFill>
                  <a:schemeClr val="tx1"/>
                </a:solidFill>
              </a:rPr>
              <a:t>점수 </a:t>
            </a:r>
            <a:r>
              <a:rPr lang="en-US" altLang="ko-KR" sz="2000">
                <a:solidFill>
                  <a:schemeClr val="tx1"/>
                </a:solidFill>
              </a:rPr>
              <a:t>6600</a:t>
            </a: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655152B0-BDC2-4D11-9066-7BEF35195ABD}"/>
              </a:ext>
            </a:extLst>
          </p:cNvPr>
          <p:cNvSpPr/>
          <p:nvPr/>
        </p:nvSpPr>
        <p:spPr>
          <a:xfrm>
            <a:off x="5433060" y="2520021"/>
            <a:ext cx="2058331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Multi kill+500</a:t>
            </a: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3FCEA85B-BAF5-41D2-AA01-4FA5AAE6F462}"/>
              </a:ext>
            </a:extLst>
          </p:cNvPr>
          <p:cNvSpPr/>
          <p:nvPr/>
        </p:nvSpPr>
        <p:spPr>
          <a:xfrm>
            <a:off x="6730575" y="2261094"/>
            <a:ext cx="2055285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Kill +100</a:t>
            </a:r>
          </a:p>
        </p:txBody>
      </p: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31113BC3-1C96-4D41-8A96-9653A2D49466}"/>
              </a:ext>
            </a:extLst>
          </p:cNvPr>
          <p:cNvCxnSpPr>
            <a:cxnSpLocks/>
          </p:cNvCxnSpPr>
          <p:nvPr/>
        </p:nvCxnSpPr>
        <p:spPr>
          <a:xfrm flipV="1">
            <a:off x="6446522" y="2263562"/>
            <a:ext cx="0" cy="287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텍스트 개체 틀 5">
            <a:extLst>
              <a:ext uri="{FF2B5EF4-FFF2-40B4-BE49-F238E27FC236}">
                <a16:creationId xmlns:a16="http://schemas.microsoft.com/office/drawing/2014/main" id="{A2AF6EFF-52D5-4C13-87C2-7574811F6BA1}"/>
              </a:ext>
            </a:extLst>
          </p:cNvPr>
          <p:cNvSpPr txBox="1">
            <a:spLocks/>
          </p:cNvSpPr>
          <p:nvPr/>
        </p:nvSpPr>
        <p:spPr>
          <a:xfrm>
            <a:off x="0" y="3759341"/>
            <a:ext cx="4653362" cy="176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점수획득이 발생하면 획득점수 </a:t>
            </a:r>
            <a:r>
              <a:rPr lang="en-US" altLang="ko-KR"/>
              <a:t>UI</a:t>
            </a:r>
            <a:r>
              <a:rPr lang="ko-KR" altLang="en-US"/>
              <a:t>가 생성된다</a:t>
            </a:r>
            <a:r>
              <a:rPr lang="en-US" altLang="ko-KR"/>
              <a:t>.</a:t>
            </a:r>
          </a:p>
          <a:p>
            <a:r>
              <a:rPr lang="ko-KR" altLang="en-US"/>
              <a:t>점수 획득이 발생하면 누적점수에 합산된다</a:t>
            </a:r>
            <a:r>
              <a:rPr lang="en-US" altLang="ko-KR"/>
              <a:t>.</a:t>
            </a:r>
          </a:p>
          <a:p>
            <a:r>
              <a:rPr lang="ko-KR" altLang="en-US"/>
              <a:t>획득점수 </a:t>
            </a:r>
            <a:r>
              <a:rPr lang="en-US" altLang="ko-KR"/>
              <a:t>UI</a:t>
            </a:r>
            <a:r>
              <a:rPr lang="ko-KR" altLang="en-US"/>
              <a:t>는 누적점수 </a:t>
            </a:r>
            <a:r>
              <a:rPr lang="en-US" altLang="ko-KR"/>
              <a:t>UI</a:t>
            </a:r>
            <a:r>
              <a:rPr lang="ko-KR" altLang="en-US"/>
              <a:t>의 바로 밑에 배치한다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324" name="텍스트 개체 틀 5">
            <a:extLst>
              <a:ext uri="{FF2B5EF4-FFF2-40B4-BE49-F238E27FC236}">
                <a16:creationId xmlns:a16="http://schemas.microsoft.com/office/drawing/2014/main" id="{214945E9-F6C0-4131-9C10-576C6A0F0BFC}"/>
              </a:ext>
            </a:extLst>
          </p:cNvPr>
          <p:cNvSpPr txBox="1">
            <a:spLocks/>
          </p:cNvSpPr>
          <p:nvPr/>
        </p:nvSpPr>
        <p:spPr>
          <a:xfrm>
            <a:off x="6096000" y="3759341"/>
            <a:ext cx="4653362" cy="176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획득점수 </a:t>
            </a:r>
            <a:r>
              <a:rPr lang="en-US" altLang="ko-KR"/>
              <a:t>UI</a:t>
            </a:r>
            <a:r>
              <a:rPr lang="ko-KR" altLang="en-US"/>
              <a:t>는 일정시간이 지나면 없어지고 남은 획득점수 </a:t>
            </a:r>
            <a:r>
              <a:rPr lang="en-US" altLang="ko-KR"/>
              <a:t>UI</a:t>
            </a:r>
            <a:r>
              <a:rPr lang="ko-KR" altLang="en-US"/>
              <a:t>가 차례로 누적점수 </a:t>
            </a:r>
            <a:r>
              <a:rPr lang="en-US" altLang="ko-KR"/>
              <a:t>UI </a:t>
            </a:r>
            <a:r>
              <a:rPr lang="ko-KR" altLang="en-US"/>
              <a:t>밑에 정렬된다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24BEA77-D390-4288-A732-A2D8F8B68FC4}"/>
              </a:ext>
            </a:extLst>
          </p:cNvPr>
          <p:cNvSpPr/>
          <p:nvPr/>
        </p:nvSpPr>
        <p:spPr>
          <a:xfrm>
            <a:off x="9720196" y="1995684"/>
            <a:ext cx="2058331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2000">
                <a:solidFill>
                  <a:schemeClr val="tx1"/>
                </a:solidFill>
              </a:rPr>
              <a:t>점수 </a:t>
            </a:r>
            <a:r>
              <a:rPr lang="en-US" altLang="ko-KR" sz="2000">
                <a:solidFill>
                  <a:schemeClr val="tx1"/>
                </a:solidFill>
              </a:rPr>
              <a:t>6600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B5212551-6C1B-4B4E-9318-CD53D50FCCA2}"/>
              </a:ext>
            </a:extLst>
          </p:cNvPr>
          <p:cNvSpPr/>
          <p:nvPr/>
        </p:nvSpPr>
        <p:spPr>
          <a:xfrm>
            <a:off x="9720196" y="2257852"/>
            <a:ext cx="2058331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Multi kill+500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EAEA23B3-1BE3-4946-B878-E7FC6FB59063}"/>
              </a:ext>
            </a:extLst>
          </p:cNvPr>
          <p:cNvSpPr/>
          <p:nvPr/>
        </p:nvSpPr>
        <p:spPr>
          <a:xfrm>
            <a:off x="8856027" y="2126769"/>
            <a:ext cx="467360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화살표: 오른쪽 326">
            <a:extLst>
              <a:ext uri="{FF2B5EF4-FFF2-40B4-BE49-F238E27FC236}">
                <a16:creationId xmlns:a16="http://schemas.microsoft.com/office/drawing/2014/main" id="{D262B017-E4E9-48B8-B7D6-0003176BD836}"/>
              </a:ext>
            </a:extLst>
          </p:cNvPr>
          <p:cNvSpPr/>
          <p:nvPr/>
        </p:nvSpPr>
        <p:spPr>
          <a:xfrm>
            <a:off x="2312309" y="2126769"/>
            <a:ext cx="467360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BC68781D-7A36-483F-B85E-445E1732F246}"/>
              </a:ext>
            </a:extLst>
          </p:cNvPr>
          <p:cNvSpPr/>
          <p:nvPr/>
        </p:nvSpPr>
        <p:spPr>
          <a:xfrm>
            <a:off x="5433060" y="2776480"/>
            <a:ext cx="2058331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Boss kill+5000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24797C4A-2DE7-41AA-AB77-47B828D591E8}"/>
              </a:ext>
            </a:extLst>
          </p:cNvPr>
          <p:cNvSpPr/>
          <p:nvPr/>
        </p:nvSpPr>
        <p:spPr>
          <a:xfrm>
            <a:off x="9720196" y="2514311"/>
            <a:ext cx="2058331" cy="262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Boss kill+5000</a:t>
            </a:r>
          </a:p>
        </p:txBody>
      </p:sp>
      <p:sp>
        <p:nvSpPr>
          <p:cNvPr id="330" name="텍스트 개체 틀 5">
            <a:extLst>
              <a:ext uri="{FF2B5EF4-FFF2-40B4-BE49-F238E27FC236}">
                <a16:creationId xmlns:a16="http://schemas.microsoft.com/office/drawing/2014/main" id="{38631E28-AE5F-4100-BF6F-F3FEB8F5BF31}"/>
              </a:ext>
            </a:extLst>
          </p:cNvPr>
          <p:cNvSpPr txBox="1">
            <a:spLocks/>
          </p:cNvSpPr>
          <p:nvPr/>
        </p:nvSpPr>
        <p:spPr>
          <a:xfrm>
            <a:off x="0" y="400922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7. </a:t>
            </a:r>
            <a:r>
              <a:rPr lang="ko-KR" altLang="en-US" sz="2000" b="1"/>
              <a:t>누적 점수</a:t>
            </a:r>
            <a:r>
              <a:rPr lang="en-US" altLang="ko-KR" sz="2000" b="1"/>
              <a:t>UI</a:t>
            </a:r>
            <a:endParaRPr lang="ko-KR" altLang="en-US" sz="2000" b="1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600C7FD0-E1B8-4B93-8764-45760DD4B590}"/>
              </a:ext>
            </a:extLst>
          </p:cNvPr>
          <p:cNvSpPr/>
          <p:nvPr/>
        </p:nvSpPr>
        <p:spPr>
          <a:xfrm rot="3600000">
            <a:off x="2114247" y="1545084"/>
            <a:ext cx="484632" cy="6045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CA7649-2413-4C26-83BF-2F5FF323E4E1}"/>
              </a:ext>
            </a:extLst>
          </p:cNvPr>
          <p:cNvSpPr txBox="1"/>
          <p:nvPr/>
        </p:nvSpPr>
        <p:spPr>
          <a:xfrm>
            <a:off x="2545989" y="149909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누적점수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332" name="화살표: 아래쪽 331">
            <a:extLst>
              <a:ext uri="{FF2B5EF4-FFF2-40B4-BE49-F238E27FC236}">
                <a16:creationId xmlns:a16="http://schemas.microsoft.com/office/drawing/2014/main" id="{590A5000-F806-4F19-BAEB-C1F3977B2B68}"/>
              </a:ext>
            </a:extLst>
          </p:cNvPr>
          <p:cNvSpPr/>
          <p:nvPr/>
        </p:nvSpPr>
        <p:spPr>
          <a:xfrm rot="7200000">
            <a:off x="1683682" y="2567212"/>
            <a:ext cx="484632" cy="6045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E0DE65B-CA6F-4925-B30E-0191344BFCA7}"/>
              </a:ext>
            </a:extLst>
          </p:cNvPr>
          <p:cNvSpPr txBox="1"/>
          <p:nvPr/>
        </p:nvSpPr>
        <p:spPr>
          <a:xfrm>
            <a:off x="1793021" y="3140252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획득점수 </a:t>
            </a: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27" name="텍스트 개체 틀 5">
            <a:extLst>
              <a:ext uri="{FF2B5EF4-FFF2-40B4-BE49-F238E27FC236}">
                <a16:creationId xmlns:a16="http://schemas.microsoft.com/office/drawing/2014/main" id="{EC5762D0-9461-426A-AA01-16992664D8A1}"/>
              </a:ext>
            </a:extLst>
          </p:cNvPr>
          <p:cNvSpPr txBox="1">
            <a:spLocks/>
          </p:cNvSpPr>
          <p:nvPr/>
        </p:nvSpPr>
        <p:spPr>
          <a:xfrm>
            <a:off x="0" y="869722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8. </a:t>
            </a:r>
            <a:r>
              <a:rPr lang="ko-KR" altLang="en-US" sz="2000" b="1"/>
              <a:t>획득 점수</a:t>
            </a:r>
            <a:r>
              <a:rPr lang="en-US" altLang="ko-KR" sz="2000" b="1"/>
              <a:t>UI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10882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149" name="텍스트 개체 틀 5">
            <a:extLst>
              <a:ext uri="{FF2B5EF4-FFF2-40B4-BE49-F238E27FC236}">
                <a16:creationId xmlns:a16="http://schemas.microsoft.com/office/drawing/2014/main" id="{5824E6FA-52C9-4D9E-9CF8-E8D52C6DBB4F}"/>
              </a:ext>
            </a:extLst>
          </p:cNvPr>
          <p:cNvSpPr txBox="1">
            <a:spLocks/>
          </p:cNvSpPr>
          <p:nvPr/>
        </p:nvSpPr>
        <p:spPr>
          <a:xfrm>
            <a:off x="0" y="3759341"/>
            <a:ext cx="12192000" cy="258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캐릭터를 기준으로 착탄사거리와 폭발점프 사거리 </a:t>
            </a:r>
            <a:r>
              <a:rPr lang="en-US" altLang="ko-KR"/>
              <a:t>GUI</a:t>
            </a:r>
            <a:r>
              <a:rPr lang="ko-KR" altLang="en-US"/>
              <a:t>를 표시한다</a:t>
            </a:r>
            <a:r>
              <a:rPr lang="en-US" altLang="ko-KR"/>
              <a:t>.</a:t>
            </a:r>
          </a:p>
          <a:p>
            <a:r>
              <a:rPr lang="ko-KR" altLang="en-US"/>
              <a:t>착탄사거리는 폭탄공격이 착탄되는 최대 사거리를 표시한 </a:t>
            </a:r>
            <a:r>
              <a:rPr lang="en-US" altLang="ko-KR"/>
              <a:t>GUI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ko-KR" altLang="en-US"/>
              <a:t>폭발점프 사거리는 폭탄공격이 폭발점프로 대체되는 사거리 범위를 표시한 </a:t>
            </a:r>
            <a:r>
              <a:rPr lang="en-US" altLang="ko-KR"/>
              <a:t>GUI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2D4BD9A-ABB4-460B-AA18-62BBD93FF9D0}"/>
              </a:ext>
            </a:extLst>
          </p:cNvPr>
          <p:cNvSpPr/>
          <p:nvPr/>
        </p:nvSpPr>
        <p:spPr>
          <a:xfrm>
            <a:off x="4613707" y="1312894"/>
            <a:ext cx="2964586" cy="18703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5C85318-6A6A-4ACE-AB9A-50F334A0D83C}"/>
              </a:ext>
            </a:extLst>
          </p:cNvPr>
          <p:cNvSpPr/>
          <p:nvPr/>
        </p:nvSpPr>
        <p:spPr>
          <a:xfrm>
            <a:off x="5711398" y="2032516"/>
            <a:ext cx="769204" cy="485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EB19B6-D8B1-4358-AA32-4F5E3498FAEE}"/>
              </a:ext>
            </a:extLst>
          </p:cNvPr>
          <p:cNvCxnSpPr>
            <a:stCxn id="100" idx="7"/>
          </p:cNvCxnSpPr>
          <p:nvPr/>
        </p:nvCxnSpPr>
        <p:spPr>
          <a:xfrm flipV="1">
            <a:off x="6367955" y="1020158"/>
            <a:ext cx="1700280" cy="1083428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2EE7359-7AD5-4ABB-9704-B63ED0A40BB1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4452281" y="2909353"/>
            <a:ext cx="595580" cy="389659"/>
          </a:xfrm>
          <a:prstGeom prst="line">
            <a:avLst/>
          </a:prstGeom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A6050B-2C64-4088-84EB-54733CD7F220}"/>
              </a:ext>
            </a:extLst>
          </p:cNvPr>
          <p:cNvSpPr txBox="1"/>
          <p:nvPr/>
        </p:nvSpPr>
        <p:spPr>
          <a:xfrm>
            <a:off x="3369933" y="318326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착탄사거리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872FF4B-9A82-4C29-B87C-85663C094E04}"/>
              </a:ext>
            </a:extLst>
          </p:cNvPr>
          <p:cNvSpPr txBox="1"/>
          <p:nvPr/>
        </p:nvSpPr>
        <p:spPr>
          <a:xfrm>
            <a:off x="8069426" y="8662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폭발점프 사거리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E143529-57A8-48EF-86A6-ED9B35422EFC}"/>
              </a:ext>
            </a:extLst>
          </p:cNvPr>
          <p:cNvGrpSpPr/>
          <p:nvPr/>
        </p:nvGrpSpPr>
        <p:grpSpPr>
          <a:xfrm>
            <a:off x="5837780" y="1831521"/>
            <a:ext cx="516440" cy="720000"/>
            <a:chOff x="5884655" y="3166709"/>
            <a:chExt cx="516440" cy="720000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AF75A9D1-78DF-47E2-A390-652E1BA32E14}"/>
                </a:ext>
              </a:extLst>
            </p:cNvPr>
            <p:cNvGrpSpPr/>
            <p:nvPr/>
          </p:nvGrpSpPr>
          <p:grpSpPr>
            <a:xfrm flipH="1">
              <a:off x="5884655" y="3257604"/>
              <a:ext cx="516440" cy="580297"/>
              <a:chOff x="2850887" y="4158002"/>
              <a:chExt cx="674492" cy="628515"/>
            </a:xfrm>
          </p:grpSpPr>
          <p:pic>
            <p:nvPicPr>
              <p:cNvPr id="106" name="그래픽 105" descr="걷기 단색으로 채워진">
                <a:extLst>
                  <a:ext uri="{FF2B5EF4-FFF2-40B4-BE49-F238E27FC236}">
                    <a16:creationId xmlns:a16="http://schemas.microsoft.com/office/drawing/2014/main" id="{AB10EA9B-3705-4CAF-BD55-9EBE3D3D1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50887" y="4158002"/>
                <a:ext cx="628515" cy="628515"/>
              </a:xfrm>
              <a:prstGeom prst="rect">
                <a:avLst/>
              </a:prstGeom>
            </p:spPr>
          </p:pic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CABA460E-CC38-4E61-81BB-EAC9BD2D9C49}"/>
                  </a:ext>
                </a:extLst>
              </p:cNvPr>
              <p:cNvSpPr/>
              <p:nvPr/>
            </p:nvSpPr>
            <p:spPr>
              <a:xfrm rot="19878670" flipH="1">
                <a:off x="3160880" y="4336906"/>
                <a:ext cx="364499" cy="161674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7B5C34D-160A-4A21-911C-AFFA31C84231}"/>
                </a:ext>
              </a:extLst>
            </p:cNvPr>
            <p:cNvGrpSpPr/>
            <p:nvPr/>
          </p:nvGrpSpPr>
          <p:grpSpPr>
            <a:xfrm>
              <a:off x="5947428" y="3166709"/>
              <a:ext cx="360000" cy="720000"/>
              <a:chOff x="5915998" y="3068999"/>
              <a:chExt cx="360000" cy="720000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A8B1B9C-3A37-406D-90DE-8F9D3BC0AB77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A715A970-0545-4D37-BEEF-49DA11A83BCA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3BB6651E-E4B7-4EF1-8F11-B63B68DCBC67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EC40D221-E212-4220-9F2F-A23EAACDBC48}"/>
              </a:ext>
            </a:extLst>
          </p:cNvPr>
          <p:cNvSpPr txBox="1">
            <a:spLocks/>
          </p:cNvSpPr>
          <p:nvPr/>
        </p:nvSpPr>
        <p:spPr>
          <a:xfrm>
            <a:off x="0" y="400922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9. </a:t>
            </a:r>
            <a:r>
              <a:rPr lang="ko-KR" altLang="en-US" sz="2000" b="1"/>
              <a:t>착탄 사거리</a:t>
            </a:r>
            <a:r>
              <a:rPr lang="en-US" altLang="ko-KR" sz="2000" b="1"/>
              <a:t>UI</a:t>
            </a:r>
            <a:endParaRPr lang="ko-KR" altLang="en-US" sz="2000" b="1"/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D09BCC41-D1A2-4858-B2A9-56102831ACD4}"/>
              </a:ext>
            </a:extLst>
          </p:cNvPr>
          <p:cNvSpPr txBox="1">
            <a:spLocks/>
          </p:cNvSpPr>
          <p:nvPr/>
        </p:nvSpPr>
        <p:spPr>
          <a:xfrm>
            <a:off x="0" y="869722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10. </a:t>
            </a:r>
            <a:r>
              <a:rPr lang="ko-KR" altLang="en-US" sz="2000" b="1"/>
              <a:t>폭발점프 범위</a:t>
            </a:r>
            <a:r>
              <a:rPr lang="en-US" altLang="ko-KR" sz="2000" b="1"/>
              <a:t>UI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44709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9201E4-EBFE-4B63-AA43-C40305E4B0D6}"/>
              </a:ext>
            </a:extLst>
          </p:cNvPr>
          <p:cNvGrpSpPr/>
          <p:nvPr/>
        </p:nvGrpSpPr>
        <p:grpSpPr>
          <a:xfrm>
            <a:off x="193911" y="2616037"/>
            <a:ext cx="914400" cy="576898"/>
            <a:chOff x="5638800" y="3140551"/>
            <a:chExt cx="914400" cy="57689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61586A1-C611-4872-9594-FB4013AAC1A2}"/>
                </a:ext>
              </a:extLst>
            </p:cNvPr>
            <p:cNvSpPr/>
            <p:nvPr/>
          </p:nvSpPr>
          <p:spPr>
            <a:xfrm>
              <a:off x="5638800" y="3140551"/>
              <a:ext cx="914400" cy="57689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569B446-E51D-48A8-81E2-EF59E35394D0}"/>
                </a:ext>
              </a:extLst>
            </p:cNvPr>
            <p:cNvSpPr/>
            <p:nvPr/>
          </p:nvSpPr>
          <p:spPr>
            <a:xfrm>
              <a:off x="5955029" y="3340061"/>
              <a:ext cx="281942" cy="17787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6566BB1-664E-4BEA-9D82-44E68FEF5279}"/>
                </a:ext>
              </a:extLst>
            </p:cNvPr>
            <p:cNvSpPr/>
            <p:nvPr/>
          </p:nvSpPr>
          <p:spPr>
            <a:xfrm rot="18000000">
              <a:off x="5959881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A9013BF-D289-4086-9EEF-DE9C3A716721}"/>
                </a:ext>
              </a:extLst>
            </p:cNvPr>
            <p:cNvSpPr/>
            <p:nvPr/>
          </p:nvSpPr>
          <p:spPr>
            <a:xfrm rot="3600000" flipH="1">
              <a:off x="5964036" y="3396432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191100B-1E06-46EB-B900-275567E36B2F}"/>
                </a:ext>
              </a:extLst>
            </p:cNvPr>
            <p:cNvSpPr/>
            <p:nvPr/>
          </p:nvSpPr>
          <p:spPr>
            <a:xfrm rot="3600000" flipH="1">
              <a:off x="6196118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F1F0954-D46C-4A9E-BB54-63EF602838BD}"/>
                </a:ext>
              </a:extLst>
            </p:cNvPr>
            <p:cNvSpPr/>
            <p:nvPr/>
          </p:nvSpPr>
          <p:spPr>
            <a:xfrm rot="18000000">
              <a:off x="6196117" y="3399588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7391AC63-A701-4A6A-BE9A-EE7171FEB615}"/>
              </a:ext>
            </a:extLst>
          </p:cNvPr>
          <p:cNvSpPr/>
          <p:nvPr/>
        </p:nvSpPr>
        <p:spPr>
          <a:xfrm>
            <a:off x="1462602" y="2039139"/>
            <a:ext cx="914400" cy="57689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91AACF3-25E9-46A2-8801-A912FE038E26}"/>
              </a:ext>
            </a:extLst>
          </p:cNvPr>
          <p:cNvGrpSpPr/>
          <p:nvPr/>
        </p:nvGrpSpPr>
        <p:grpSpPr>
          <a:xfrm>
            <a:off x="1735167" y="3380128"/>
            <a:ext cx="416237" cy="186878"/>
            <a:chOff x="5887881" y="3331061"/>
            <a:chExt cx="416237" cy="18687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3BDFB74-5A82-4687-8A68-65AB30181947}"/>
                </a:ext>
              </a:extLst>
            </p:cNvPr>
            <p:cNvSpPr/>
            <p:nvPr/>
          </p:nvSpPr>
          <p:spPr>
            <a:xfrm>
              <a:off x="5955029" y="3340061"/>
              <a:ext cx="281942" cy="17787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B97F56C-42B8-4ED4-93EA-F5D01F9C7A2B}"/>
                </a:ext>
              </a:extLst>
            </p:cNvPr>
            <p:cNvSpPr/>
            <p:nvPr/>
          </p:nvSpPr>
          <p:spPr>
            <a:xfrm rot="18000000">
              <a:off x="5959881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052F067-075E-41AF-8D40-1C7320BD3554}"/>
                </a:ext>
              </a:extLst>
            </p:cNvPr>
            <p:cNvSpPr/>
            <p:nvPr/>
          </p:nvSpPr>
          <p:spPr>
            <a:xfrm rot="3600000" flipH="1">
              <a:off x="5964036" y="3396432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1BA25CA-7DB1-4FD0-8518-1AAC2D3CDB4B}"/>
                </a:ext>
              </a:extLst>
            </p:cNvPr>
            <p:cNvSpPr/>
            <p:nvPr/>
          </p:nvSpPr>
          <p:spPr>
            <a:xfrm rot="3600000" flipH="1">
              <a:off x="6196118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6B8E2AC-FB17-49F4-834A-93B0E59DC911}"/>
                </a:ext>
              </a:extLst>
            </p:cNvPr>
            <p:cNvSpPr/>
            <p:nvPr/>
          </p:nvSpPr>
          <p:spPr>
            <a:xfrm rot="18000000">
              <a:off x="6196117" y="3399588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0D3D55-899A-4252-88E2-30A3A422741D}"/>
              </a:ext>
            </a:extLst>
          </p:cNvPr>
          <p:cNvCxnSpPr>
            <a:stCxn id="83" idx="2"/>
            <a:endCxn id="61" idx="2"/>
          </p:cNvCxnSpPr>
          <p:nvPr/>
        </p:nvCxnSpPr>
        <p:spPr>
          <a:xfrm flipH="1" flipV="1">
            <a:off x="847170" y="3010074"/>
            <a:ext cx="955145" cy="46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A0CE6C-ECB9-4181-AE82-D911D83DAAEE}"/>
              </a:ext>
            </a:extLst>
          </p:cNvPr>
          <p:cNvCxnSpPr>
            <a:stCxn id="74" idx="3"/>
            <a:endCxn id="56" idx="7"/>
          </p:cNvCxnSpPr>
          <p:nvPr/>
        </p:nvCxnSpPr>
        <p:spPr>
          <a:xfrm flipH="1">
            <a:off x="974400" y="2531552"/>
            <a:ext cx="622113" cy="16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E90868-40FA-475D-ABD9-B6BEA3E20963}"/>
              </a:ext>
            </a:extLst>
          </p:cNvPr>
          <p:cNvSpPr txBox="1"/>
          <p:nvPr/>
        </p:nvSpPr>
        <p:spPr>
          <a:xfrm>
            <a:off x="1270166" y="2591618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폭탄 착탄 위치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11284D-4361-40ED-A763-C84FC8C62C28}"/>
              </a:ext>
            </a:extLst>
          </p:cNvPr>
          <p:cNvSpPr txBox="1"/>
          <p:nvPr/>
        </p:nvSpPr>
        <p:spPr>
          <a:xfrm>
            <a:off x="1267502" y="3603005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마우스 포인터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F24C186-0684-411F-89EE-A97EF779E479}"/>
              </a:ext>
            </a:extLst>
          </p:cNvPr>
          <p:cNvSpPr/>
          <p:nvPr/>
        </p:nvSpPr>
        <p:spPr>
          <a:xfrm>
            <a:off x="3763017" y="2490503"/>
            <a:ext cx="914400" cy="57689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B9335AF-F4D5-41C5-800A-55F6914F463F}"/>
              </a:ext>
            </a:extLst>
          </p:cNvPr>
          <p:cNvGrpSpPr/>
          <p:nvPr/>
        </p:nvGrpSpPr>
        <p:grpSpPr>
          <a:xfrm>
            <a:off x="2933371" y="2683247"/>
            <a:ext cx="416237" cy="186878"/>
            <a:chOff x="5887881" y="3331061"/>
            <a:chExt cx="416237" cy="186878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44C00977-251D-442F-84B0-030F9EA763DE}"/>
                </a:ext>
              </a:extLst>
            </p:cNvPr>
            <p:cNvSpPr/>
            <p:nvPr/>
          </p:nvSpPr>
          <p:spPr>
            <a:xfrm>
              <a:off x="5955029" y="3340061"/>
              <a:ext cx="281942" cy="17787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5660EBA-AD8D-42A1-96C1-614B9A681C5B}"/>
                </a:ext>
              </a:extLst>
            </p:cNvPr>
            <p:cNvSpPr/>
            <p:nvPr/>
          </p:nvSpPr>
          <p:spPr>
            <a:xfrm rot="18000000">
              <a:off x="5959881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EAD8B18-FD2E-40DC-BC65-70432E92A8C5}"/>
                </a:ext>
              </a:extLst>
            </p:cNvPr>
            <p:cNvSpPr/>
            <p:nvPr/>
          </p:nvSpPr>
          <p:spPr>
            <a:xfrm rot="3600000" flipH="1">
              <a:off x="5964036" y="3396432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17AA4E9-4A25-45ED-96E1-C8540481C9D8}"/>
                </a:ext>
              </a:extLst>
            </p:cNvPr>
            <p:cNvSpPr/>
            <p:nvPr/>
          </p:nvSpPr>
          <p:spPr>
            <a:xfrm rot="3600000" flipH="1">
              <a:off x="6196118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A10694A-5C51-40AB-B908-C17987CB27EB}"/>
                </a:ext>
              </a:extLst>
            </p:cNvPr>
            <p:cNvSpPr/>
            <p:nvPr/>
          </p:nvSpPr>
          <p:spPr>
            <a:xfrm rot="18000000">
              <a:off x="6196117" y="3399588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FA359E-FA21-4D54-A369-F302FA4F78E8}"/>
              </a:ext>
            </a:extLst>
          </p:cNvPr>
          <p:cNvGrpSpPr/>
          <p:nvPr/>
        </p:nvGrpSpPr>
        <p:grpSpPr>
          <a:xfrm>
            <a:off x="4220217" y="1828774"/>
            <a:ext cx="2964586" cy="1870368"/>
            <a:chOff x="5439340" y="1523259"/>
            <a:chExt cx="2964586" cy="1870368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863F000-5D97-461D-B548-4356770F504E}"/>
                </a:ext>
              </a:extLst>
            </p:cNvPr>
            <p:cNvSpPr/>
            <p:nvPr/>
          </p:nvSpPr>
          <p:spPr>
            <a:xfrm>
              <a:off x="5439340" y="1523259"/>
              <a:ext cx="2964586" cy="18703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0447238-67B3-46D8-82D6-C6D509216963}"/>
                </a:ext>
              </a:extLst>
            </p:cNvPr>
            <p:cNvGrpSpPr/>
            <p:nvPr/>
          </p:nvGrpSpPr>
          <p:grpSpPr>
            <a:xfrm>
              <a:off x="6663413" y="2041886"/>
              <a:ext cx="516440" cy="720000"/>
              <a:chOff x="5884655" y="3166709"/>
              <a:chExt cx="516440" cy="72000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8104425-5CD1-421D-B2FF-7AFC8BD34770}"/>
                  </a:ext>
                </a:extLst>
              </p:cNvPr>
              <p:cNvGrpSpPr/>
              <p:nvPr/>
            </p:nvGrpSpPr>
            <p:grpSpPr>
              <a:xfrm flipH="1">
                <a:off x="5884655" y="3257604"/>
                <a:ext cx="516440" cy="580297"/>
                <a:chOff x="2850887" y="4158002"/>
                <a:chExt cx="674492" cy="628515"/>
              </a:xfrm>
            </p:grpSpPr>
            <p:pic>
              <p:nvPicPr>
                <p:cNvPr id="112" name="그래픽 111" descr="걷기 단색으로 채워진">
                  <a:extLst>
                    <a:ext uri="{FF2B5EF4-FFF2-40B4-BE49-F238E27FC236}">
                      <a16:creationId xmlns:a16="http://schemas.microsoft.com/office/drawing/2014/main" id="{1E89EFE9-00E1-455B-9E67-C2B051A8D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113" name="자유형: 도형 112">
                  <a:extLst>
                    <a:ext uri="{FF2B5EF4-FFF2-40B4-BE49-F238E27FC236}">
                      <a16:creationId xmlns:a16="http://schemas.microsoft.com/office/drawing/2014/main" id="{363A7753-5CFB-4CB0-9CC4-C0208ED7B10F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7D0D37D-72BE-4DF8-9217-C1A0A42BFD67}"/>
                  </a:ext>
                </a:extLst>
              </p:cNvPr>
              <p:cNvGrpSpPr/>
              <p:nvPr/>
            </p:nvGrpSpPr>
            <p:grpSpPr>
              <a:xfrm>
                <a:off x="5947428" y="3166709"/>
                <a:ext cx="360000" cy="720000"/>
                <a:chOff x="5915998" y="3068999"/>
                <a:chExt cx="360000" cy="720000"/>
              </a:xfrm>
            </p:grpSpPr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B5C1CC26-22C1-49E9-8B5E-7D1999ACE79B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29BE73BC-49BB-480F-951D-BB11C4B6D902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77967298-3E85-425D-BE53-EE4F73CE214F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C7B78BFE-C236-4AE0-A9ED-2102266CCA2B}"/>
                </a:ext>
              </a:extLst>
            </p:cNvPr>
            <p:cNvSpPr/>
            <p:nvPr/>
          </p:nvSpPr>
          <p:spPr>
            <a:xfrm>
              <a:off x="6537031" y="2242881"/>
              <a:ext cx="769204" cy="4852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69EB67-5492-4E53-B3E9-42171E9673DE}"/>
              </a:ext>
            </a:extLst>
          </p:cNvPr>
          <p:cNvGrpSpPr/>
          <p:nvPr/>
        </p:nvGrpSpPr>
        <p:grpSpPr>
          <a:xfrm>
            <a:off x="10896600" y="3108014"/>
            <a:ext cx="914400" cy="576898"/>
            <a:chOff x="8931893" y="171188"/>
            <a:chExt cx="914400" cy="576898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ABFE21F-5AE4-4709-B70C-1D130775FC57}"/>
                </a:ext>
              </a:extLst>
            </p:cNvPr>
            <p:cNvSpPr/>
            <p:nvPr/>
          </p:nvSpPr>
          <p:spPr>
            <a:xfrm>
              <a:off x="8931893" y="171188"/>
              <a:ext cx="914400" cy="5768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0175AB5-AD27-4A6C-9BC2-977B2D398482}"/>
                </a:ext>
              </a:extLst>
            </p:cNvPr>
            <p:cNvSpPr/>
            <p:nvPr/>
          </p:nvSpPr>
          <p:spPr>
            <a:xfrm>
              <a:off x="9247524" y="372932"/>
              <a:ext cx="281942" cy="1778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03D5861-825B-49BD-B179-9B80DFA16631}"/>
                </a:ext>
              </a:extLst>
            </p:cNvPr>
            <p:cNvSpPr/>
            <p:nvPr/>
          </p:nvSpPr>
          <p:spPr>
            <a:xfrm rot="18000000">
              <a:off x="9252376" y="291932"/>
              <a:ext cx="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F22895C-9618-45EB-975B-2419E43DFF77}"/>
                </a:ext>
              </a:extLst>
            </p:cNvPr>
            <p:cNvSpPr/>
            <p:nvPr/>
          </p:nvSpPr>
          <p:spPr>
            <a:xfrm rot="3600000" flipH="1">
              <a:off x="9256531" y="429303"/>
              <a:ext cx="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C6617C9-B72E-4CE6-9B24-731ED0972969}"/>
                </a:ext>
              </a:extLst>
            </p:cNvPr>
            <p:cNvSpPr/>
            <p:nvPr/>
          </p:nvSpPr>
          <p:spPr>
            <a:xfrm rot="3600000" flipH="1">
              <a:off x="9488613" y="291932"/>
              <a:ext cx="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16A7837-C5CF-4333-B177-9886797D5D59}"/>
                </a:ext>
              </a:extLst>
            </p:cNvPr>
            <p:cNvSpPr/>
            <p:nvPr/>
          </p:nvSpPr>
          <p:spPr>
            <a:xfrm rot="18000000">
              <a:off x="9488612" y="432459"/>
              <a:ext cx="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F1A03CC-70A1-4126-AD9C-9FAADCEEF460}"/>
              </a:ext>
            </a:extLst>
          </p:cNvPr>
          <p:cNvGrpSpPr/>
          <p:nvPr/>
        </p:nvGrpSpPr>
        <p:grpSpPr>
          <a:xfrm>
            <a:off x="7500434" y="1814823"/>
            <a:ext cx="2964586" cy="1870368"/>
            <a:chOff x="5439340" y="1523259"/>
            <a:chExt cx="2964586" cy="1870368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DB082EB-37EA-40DE-878A-54EFBA9AFED9}"/>
                </a:ext>
              </a:extLst>
            </p:cNvPr>
            <p:cNvSpPr/>
            <p:nvPr/>
          </p:nvSpPr>
          <p:spPr>
            <a:xfrm>
              <a:off x="5439340" y="1523259"/>
              <a:ext cx="2964586" cy="18703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6BBDD716-4C59-4C6E-BF83-140C21E6F216}"/>
                </a:ext>
              </a:extLst>
            </p:cNvPr>
            <p:cNvGrpSpPr/>
            <p:nvPr/>
          </p:nvGrpSpPr>
          <p:grpSpPr>
            <a:xfrm>
              <a:off x="6663413" y="2041886"/>
              <a:ext cx="516440" cy="720000"/>
              <a:chOff x="5884655" y="3166709"/>
              <a:chExt cx="516440" cy="720000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B1E0937B-24DC-4E63-91C1-6C6FB5684721}"/>
                  </a:ext>
                </a:extLst>
              </p:cNvPr>
              <p:cNvGrpSpPr/>
              <p:nvPr/>
            </p:nvGrpSpPr>
            <p:grpSpPr>
              <a:xfrm flipH="1">
                <a:off x="5884655" y="3257604"/>
                <a:ext cx="516440" cy="580297"/>
                <a:chOff x="2850887" y="4158002"/>
                <a:chExt cx="674492" cy="628515"/>
              </a:xfrm>
            </p:grpSpPr>
            <p:pic>
              <p:nvPicPr>
                <p:cNvPr id="138" name="그래픽 137" descr="걷기 단색으로 채워진">
                  <a:extLst>
                    <a:ext uri="{FF2B5EF4-FFF2-40B4-BE49-F238E27FC236}">
                      <a16:creationId xmlns:a16="http://schemas.microsoft.com/office/drawing/2014/main" id="{C8932840-FCDC-4D66-A7D4-467A536259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139" name="자유형: 도형 138">
                  <a:extLst>
                    <a:ext uri="{FF2B5EF4-FFF2-40B4-BE49-F238E27FC236}">
                      <a16:creationId xmlns:a16="http://schemas.microsoft.com/office/drawing/2014/main" id="{267ED209-0EA5-49C1-828C-E93C387B9067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9BC08F00-F857-4D84-9719-012E709DCA6F}"/>
                  </a:ext>
                </a:extLst>
              </p:cNvPr>
              <p:cNvGrpSpPr/>
              <p:nvPr/>
            </p:nvGrpSpPr>
            <p:grpSpPr>
              <a:xfrm>
                <a:off x="5947428" y="3166709"/>
                <a:ext cx="360000" cy="720000"/>
                <a:chOff x="5915998" y="3068999"/>
                <a:chExt cx="360000" cy="720000"/>
              </a:xfrm>
            </p:grpSpPr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id="{17E9577E-CC12-4748-B3BD-4605ACD478C5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5878FECB-9983-4A87-8AA6-33059EE51D45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38CF39CE-C6D3-4C2C-8E2D-4D24E6697E55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EC5D078-7AF2-49D6-A2B9-A18BFB028757}"/>
                </a:ext>
              </a:extLst>
            </p:cNvPr>
            <p:cNvSpPr/>
            <p:nvPr/>
          </p:nvSpPr>
          <p:spPr>
            <a:xfrm>
              <a:off x="6537031" y="2242881"/>
              <a:ext cx="769204" cy="4852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ED68B5D-E9C7-4826-AA7A-E86767D9E4FC}"/>
              </a:ext>
            </a:extLst>
          </p:cNvPr>
          <p:cNvGrpSpPr/>
          <p:nvPr/>
        </p:nvGrpSpPr>
        <p:grpSpPr>
          <a:xfrm>
            <a:off x="8837649" y="2486917"/>
            <a:ext cx="914400" cy="576898"/>
            <a:chOff x="7363069" y="-72406"/>
            <a:chExt cx="914400" cy="576898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13C523E-8579-4D3A-96FB-E139948F2D60}"/>
                </a:ext>
              </a:extLst>
            </p:cNvPr>
            <p:cNvSpPr/>
            <p:nvPr/>
          </p:nvSpPr>
          <p:spPr>
            <a:xfrm>
              <a:off x="7363069" y="-72406"/>
              <a:ext cx="914400" cy="57689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F195531-B5A4-4F0E-B47E-323AD5B35819}"/>
                </a:ext>
              </a:extLst>
            </p:cNvPr>
            <p:cNvGrpSpPr/>
            <p:nvPr/>
          </p:nvGrpSpPr>
          <p:grpSpPr>
            <a:xfrm>
              <a:off x="7611552" y="120338"/>
              <a:ext cx="416237" cy="186878"/>
              <a:chOff x="5887881" y="3331061"/>
              <a:chExt cx="416237" cy="186878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40A581E7-5543-4738-B039-57F2B40B64DB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35853704-422F-42D7-8C5C-CEEECF107581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152F3FD-3DBF-43FD-878D-DF9A343A18E1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98FE83F8-7D04-4AC6-B4E6-8DF2153E4F37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A2007D67-A664-4423-983C-3A6EE9C3A101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25C7455-1408-4F15-A7ED-15A6EE741ECF}"/>
              </a:ext>
            </a:extLst>
          </p:cNvPr>
          <p:cNvSpPr/>
          <p:nvPr/>
        </p:nvSpPr>
        <p:spPr>
          <a:xfrm rot="16200000">
            <a:off x="9365144" y="2634644"/>
            <a:ext cx="349056" cy="1728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5C66856-F365-4EA3-94FC-7F9033739F7C}"/>
              </a:ext>
            </a:extLst>
          </p:cNvPr>
          <p:cNvGrpSpPr/>
          <p:nvPr/>
        </p:nvGrpSpPr>
        <p:grpSpPr>
          <a:xfrm>
            <a:off x="10896002" y="2168274"/>
            <a:ext cx="914400" cy="576898"/>
            <a:chOff x="7363069" y="-72406"/>
            <a:chExt cx="914400" cy="576898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920835F-5AE9-4110-A1A9-F6EFD0836D8E}"/>
                </a:ext>
              </a:extLst>
            </p:cNvPr>
            <p:cNvSpPr/>
            <p:nvPr/>
          </p:nvSpPr>
          <p:spPr>
            <a:xfrm>
              <a:off x="7363069" y="-72406"/>
              <a:ext cx="914400" cy="57689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54ECF6C2-2FAD-41D8-A1AF-54069F7F68EA}"/>
                </a:ext>
              </a:extLst>
            </p:cNvPr>
            <p:cNvGrpSpPr/>
            <p:nvPr/>
          </p:nvGrpSpPr>
          <p:grpSpPr>
            <a:xfrm>
              <a:off x="7611552" y="120338"/>
              <a:ext cx="416237" cy="186878"/>
              <a:chOff x="5887881" y="3331061"/>
              <a:chExt cx="416237" cy="186878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92C09018-17BD-47B1-B943-90B9E74D8739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F3E6CB74-7382-4ADD-BCDB-DCAEE6A8290D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8B9A5CBF-3D58-426F-8831-19FACED0767E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6BEF679-1A03-4C8E-9EDB-3DB07D0C6EE7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E8783DF1-8A31-41CF-8650-A499EB3CD1AB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9" name="텍스트 개체 틀 5">
            <a:extLst>
              <a:ext uri="{FF2B5EF4-FFF2-40B4-BE49-F238E27FC236}">
                <a16:creationId xmlns:a16="http://schemas.microsoft.com/office/drawing/2014/main" id="{5824E6FA-52C9-4D9E-9CF8-E8D52C6DBB4F}"/>
              </a:ext>
            </a:extLst>
          </p:cNvPr>
          <p:cNvSpPr txBox="1">
            <a:spLocks/>
          </p:cNvSpPr>
          <p:nvPr/>
        </p:nvSpPr>
        <p:spPr>
          <a:xfrm>
            <a:off x="0" y="4275221"/>
            <a:ext cx="12192000" cy="258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/>
              <a:t>1. </a:t>
            </a:r>
            <a:r>
              <a:rPr lang="ko-KR" altLang="en-US"/>
              <a:t>마우스를 대체하는 이미지이다</a:t>
            </a:r>
            <a:r>
              <a:rPr lang="en-US" altLang="ko-KR"/>
              <a:t>. </a:t>
            </a:r>
            <a:r>
              <a:rPr lang="ko-KR" altLang="en-US"/>
              <a:t>마우스 포인터와 폭탄의 첫 착탄 위치표시로 나뉜다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착탄 사거리 밖으로  마우스 포인터가 나가면 폭탄 착탄 위치 이미지가 </a:t>
            </a:r>
            <a:r>
              <a:rPr lang="en-US" altLang="ko-KR"/>
              <a:t>PC</a:t>
            </a:r>
            <a:r>
              <a:rPr lang="ko-KR" altLang="en-US"/>
              <a:t>와 마우스 포인터 사이의 착탄 사거리의 테두리 위치에 남는다</a:t>
            </a:r>
            <a:r>
              <a:rPr lang="en-US" altLang="ko-KR"/>
              <a:t>.</a:t>
            </a:r>
          </a:p>
          <a:p>
            <a:r>
              <a:rPr lang="en-US" altLang="ko-KR"/>
              <a:t>3. PC</a:t>
            </a:r>
            <a:r>
              <a:rPr lang="ko-KR" altLang="en-US"/>
              <a:t>의 폭발점프 범위 안이면 추가로 화살표 이미지가 표시된다</a:t>
            </a:r>
            <a:r>
              <a:rPr lang="en-US" altLang="ko-KR"/>
              <a:t>.</a:t>
            </a:r>
          </a:p>
          <a:p>
            <a:r>
              <a:rPr lang="en-US" altLang="ko-KR"/>
              <a:t>4.  </a:t>
            </a:r>
            <a:r>
              <a:rPr lang="ko-KR" altLang="en-US"/>
              <a:t>폭탄을 발사할 수 없을 때는 이미지의 색깔은 빨강이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BC8E2E19-0FDC-4BD4-8C42-F6A9E4488544}"/>
              </a:ext>
            </a:extLst>
          </p:cNvPr>
          <p:cNvSpPr/>
          <p:nvPr/>
        </p:nvSpPr>
        <p:spPr>
          <a:xfrm>
            <a:off x="111481" y="1692061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A3DCFD-5CEE-4D70-9A6B-C06CBA4BD982}"/>
              </a:ext>
            </a:extLst>
          </p:cNvPr>
          <p:cNvSpPr/>
          <p:nvPr/>
        </p:nvSpPr>
        <p:spPr>
          <a:xfrm>
            <a:off x="2916537" y="1692061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47BE0BBC-0F63-411A-AD32-9D5EAD44CA2C}"/>
              </a:ext>
            </a:extLst>
          </p:cNvPr>
          <p:cNvSpPr/>
          <p:nvPr/>
        </p:nvSpPr>
        <p:spPr>
          <a:xfrm>
            <a:off x="7444468" y="1656799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4260134-B674-426D-A38C-0CB70132C32C}"/>
              </a:ext>
            </a:extLst>
          </p:cNvPr>
          <p:cNvSpPr/>
          <p:nvPr/>
        </p:nvSpPr>
        <p:spPr>
          <a:xfrm>
            <a:off x="10812974" y="1658326"/>
            <a:ext cx="334568" cy="334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5FD1D6-8D63-4270-ACA9-60C2B8B40B69}"/>
              </a:ext>
            </a:extLst>
          </p:cNvPr>
          <p:cNvSpPr/>
          <p:nvPr/>
        </p:nvSpPr>
        <p:spPr>
          <a:xfrm>
            <a:off x="2821666" y="1642456"/>
            <a:ext cx="4441394" cy="2302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274ABB8-E84F-484C-8ECD-87807DC17452}"/>
              </a:ext>
            </a:extLst>
          </p:cNvPr>
          <p:cNvSpPr/>
          <p:nvPr/>
        </p:nvSpPr>
        <p:spPr>
          <a:xfrm>
            <a:off x="55697" y="1642456"/>
            <a:ext cx="2647281" cy="2302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F9A7998-CC00-4EBD-A26A-A5153DA93901}"/>
              </a:ext>
            </a:extLst>
          </p:cNvPr>
          <p:cNvSpPr/>
          <p:nvPr/>
        </p:nvSpPr>
        <p:spPr>
          <a:xfrm>
            <a:off x="7412721" y="1642456"/>
            <a:ext cx="3166454" cy="2302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56F2EA8-11F6-4E98-BFBD-AE5E0573B1BE}"/>
              </a:ext>
            </a:extLst>
          </p:cNvPr>
          <p:cNvSpPr/>
          <p:nvPr/>
        </p:nvSpPr>
        <p:spPr>
          <a:xfrm>
            <a:off x="10704543" y="1642456"/>
            <a:ext cx="1400781" cy="2302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텍스트 개체 틀 5">
            <a:extLst>
              <a:ext uri="{FF2B5EF4-FFF2-40B4-BE49-F238E27FC236}">
                <a16:creationId xmlns:a16="http://schemas.microsoft.com/office/drawing/2014/main" id="{B057E804-F740-48E9-8379-21C66C6CDDF8}"/>
              </a:ext>
            </a:extLst>
          </p:cNvPr>
          <p:cNvSpPr txBox="1">
            <a:spLocks/>
          </p:cNvSpPr>
          <p:nvPr/>
        </p:nvSpPr>
        <p:spPr>
          <a:xfrm>
            <a:off x="0" y="400922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11. </a:t>
            </a:r>
            <a:r>
              <a:rPr lang="ko-KR" altLang="en-US" sz="2000" b="1"/>
              <a:t>마우스 커서</a:t>
            </a:r>
            <a:r>
              <a:rPr lang="en-US" altLang="ko-KR" sz="2000" b="1"/>
              <a:t>UI</a:t>
            </a:r>
            <a:endParaRPr lang="ko-KR" altLang="en-US" sz="2000" b="1"/>
          </a:p>
        </p:txBody>
      </p:sp>
      <p:sp>
        <p:nvSpPr>
          <p:cNvPr id="99" name="텍스트 개체 틀 5">
            <a:extLst>
              <a:ext uri="{FF2B5EF4-FFF2-40B4-BE49-F238E27FC236}">
                <a16:creationId xmlns:a16="http://schemas.microsoft.com/office/drawing/2014/main" id="{322B7D48-6860-4703-B045-DED68C8C653C}"/>
              </a:ext>
            </a:extLst>
          </p:cNvPr>
          <p:cNvSpPr txBox="1">
            <a:spLocks/>
          </p:cNvSpPr>
          <p:nvPr/>
        </p:nvSpPr>
        <p:spPr>
          <a:xfrm>
            <a:off x="0" y="869722"/>
            <a:ext cx="4653362" cy="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39700" indent="0">
              <a:buNone/>
            </a:pPr>
            <a:r>
              <a:rPr lang="en-US" altLang="ko-KR" sz="2000" b="1"/>
              <a:t>12. </a:t>
            </a:r>
            <a:r>
              <a:rPr lang="ko-KR" altLang="en-US" sz="2000" b="1"/>
              <a:t>폭탄 착탄 위치</a:t>
            </a:r>
            <a:r>
              <a:rPr lang="en-US" altLang="ko-KR" sz="2000" b="1"/>
              <a:t>UI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755324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CE5B37B-E4C4-4712-9614-7C7547EEC1E5}"/>
              </a:ext>
            </a:extLst>
          </p:cNvPr>
          <p:cNvSpPr/>
          <p:nvPr/>
        </p:nvSpPr>
        <p:spPr>
          <a:xfrm>
            <a:off x="3935926" y="2311045"/>
            <a:ext cx="4279630" cy="27000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008F7F44-E103-44AB-8113-97093AE2A8BB}"/>
              </a:ext>
            </a:extLst>
          </p:cNvPr>
          <p:cNvGrpSpPr/>
          <p:nvPr/>
        </p:nvGrpSpPr>
        <p:grpSpPr>
          <a:xfrm>
            <a:off x="5736514" y="2909310"/>
            <a:ext cx="745525" cy="1039381"/>
            <a:chOff x="5837778" y="3068999"/>
            <a:chExt cx="516440" cy="720000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E3CF36C3-A363-4E0D-9928-87101F9904B6}"/>
                </a:ext>
              </a:extLst>
            </p:cNvPr>
            <p:cNvGrpSpPr/>
            <p:nvPr/>
          </p:nvGrpSpPr>
          <p:grpSpPr>
            <a:xfrm>
              <a:off x="5837778" y="3162300"/>
              <a:ext cx="516440" cy="580297"/>
              <a:chOff x="2850887" y="4158002"/>
              <a:chExt cx="674492" cy="628515"/>
            </a:xfrm>
          </p:grpSpPr>
          <p:pic>
            <p:nvPicPr>
              <p:cNvPr id="196" name="그래픽 195" descr="걷기 단색으로 채워진">
                <a:extLst>
                  <a:ext uri="{FF2B5EF4-FFF2-40B4-BE49-F238E27FC236}">
                    <a16:creationId xmlns:a16="http://schemas.microsoft.com/office/drawing/2014/main" id="{5D2AAF75-A587-41CE-97F7-3FD0D5891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50887" y="4158002"/>
                <a:ext cx="628515" cy="628515"/>
              </a:xfrm>
              <a:prstGeom prst="rect">
                <a:avLst/>
              </a:prstGeom>
            </p:spPr>
          </p:pic>
          <p:sp>
            <p:nvSpPr>
              <p:cNvPr id="197" name="자유형: 도형 196">
                <a:extLst>
                  <a:ext uri="{FF2B5EF4-FFF2-40B4-BE49-F238E27FC236}">
                    <a16:creationId xmlns:a16="http://schemas.microsoft.com/office/drawing/2014/main" id="{DED32B2D-1507-441F-953C-EEC1416D80FB}"/>
                  </a:ext>
                </a:extLst>
              </p:cNvPr>
              <p:cNvSpPr/>
              <p:nvPr/>
            </p:nvSpPr>
            <p:spPr>
              <a:xfrm rot="19878670" flipH="1">
                <a:off x="3160880" y="4336906"/>
                <a:ext cx="364499" cy="161674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000"/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0B785832-3317-4BB8-BEC7-394EC20BB907}"/>
                </a:ext>
              </a:extLst>
            </p:cNvPr>
            <p:cNvGrpSpPr/>
            <p:nvPr/>
          </p:nvGrpSpPr>
          <p:grpSpPr>
            <a:xfrm>
              <a:off x="5915998" y="3068999"/>
              <a:ext cx="360000" cy="720000"/>
              <a:chOff x="5915998" y="3068999"/>
              <a:chExt cx="360000" cy="720000"/>
            </a:xfrm>
          </p:grpSpPr>
          <p:sp>
            <p:nvSpPr>
              <p:cNvPr id="193" name="사각형: 둥근 모서리 192">
                <a:extLst>
                  <a:ext uri="{FF2B5EF4-FFF2-40B4-BE49-F238E27FC236}">
                    <a16:creationId xmlns:a16="http://schemas.microsoft.com/office/drawing/2014/main" id="{01BB7B7E-8A3C-4E7C-A94D-54F65B4AFFE6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D70FD3B4-A232-493F-A2AC-01DA5FFF6A4B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EBBC5919-B0F0-422D-B0A5-42EE2056C98D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</p:grpSp>
      <p:sp>
        <p:nvSpPr>
          <p:cNvPr id="199" name="타원 198">
            <a:extLst>
              <a:ext uri="{FF2B5EF4-FFF2-40B4-BE49-F238E27FC236}">
                <a16:creationId xmlns:a16="http://schemas.microsoft.com/office/drawing/2014/main" id="{55C844D4-50AA-4CB0-A215-5D9005A41E6F}"/>
              </a:ext>
            </a:extLst>
          </p:cNvPr>
          <p:cNvSpPr/>
          <p:nvPr/>
        </p:nvSpPr>
        <p:spPr>
          <a:xfrm>
            <a:off x="6702287" y="3244661"/>
            <a:ext cx="1320014" cy="83280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456B55B-212A-4948-BC81-7A1D9673B2D7}"/>
              </a:ext>
            </a:extLst>
          </p:cNvPr>
          <p:cNvSpPr/>
          <p:nvPr/>
        </p:nvSpPr>
        <p:spPr>
          <a:xfrm>
            <a:off x="5499917" y="3305730"/>
            <a:ext cx="1126422" cy="7106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B55AD22-7DC1-488E-B71C-E2B490068180}"/>
              </a:ext>
            </a:extLst>
          </p:cNvPr>
          <p:cNvGrpSpPr/>
          <p:nvPr/>
        </p:nvGrpSpPr>
        <p:grpSpPr>
          <a:xfrm>
            <a:off x="6215909" y="3224345"/>
            <a:ext cx="326778" cy="331690"/>
            <a:chOff x="2832449" y="2194585"/>
            <a:chExt cx="644212" cy="653895"/>
          </a:xfrm>
        </p:grpSpPr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AE06F50F-87DA-4F9E-8BDC-25FB0A70B645}"/>
                </a:ext>
              </a:extLst>
            </p:cNvPr>
            <p:cNvSpPr/>
            <p:nvPr/>
          </p:nvSpPr>
          <p:spPr>
            <a:xfrm>
              <a:off x="2832449" y="2240051"/>
              <a:ext cx="608429" cy="6084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34E4F16C-575B-45FA-A4CA-064EB7F3A823}"/>
                </a:ext>
              </a:extLst>
            </p:cNvPr>
            <p:cNvGrpSpPr/>
            <p:nvPr/>
          </p:nvGrpSpPr>
          <p:grpSpPr>
            <a:xfrm>
              <a:off x="3270851" y="2221398"/>
              <a:ext cx="111368" cy="204504"/>
              <a:chOff x="3202461" y="2236436"/>
              <a:chExt cx="154086" cy="282946"/>
            </a:xfrm>
          </p:grpSpPr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3EFCC9DC-6A9E-4666-859A-DD54E668AEFF}"/>
                  </a:ext>
                </a:extLst>
              </p:cNvPr>
              <p:cNvSpPr/>
              <p:nvPr/>
            </p:nvSpPr>
            <p:spPr>
              <a:xfrm rot="2700000">
                <a:off x="3145489" y="2309417"/>
                <a:ext cx="266937" cy="15299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AC14B26F-0980-47B8-8B82-77C08F35F99B}"/>
                  </a:ext>
                </a:extLst>
              </p:cNvPr>
              <p:cNvSpPr/>
              <p:nvPr/>
            </p:nvSpPr>
            <p:spPr>
              <a:xfrm rot="2700000">
                <a:off x="3165817" y="2312644"/>
                <a:ext cx="266937" cy="11452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5F4C4FE3-4135-4489-AC0F-FEA98B160B1E}"/>
                </a:ext>
              </a:extLst>
            </p:cNvPr>
            <p:cNvSpPr/>
            <p:nvPr/>
          </p:nvSpPr>
          <p:spPr>
            <a:xfrm rot="2700000">
              <a:off x="3355485" y="2197326"/>
              <a:ext cx="67642" cy="149276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86D90422-D566-4109-A405-621A2C8D8ADF}"/>
                </a:ext>
              </a:extLst>
            </p:cNvPr>
            <p:cNvSpPr/>
            <p:nvPr/>
          </p:nvSpPr>
          <p:spPr>
            <a:xfrm rot="2700000">
              <a:off x="3397557" y="2183123"/>
              <a:ext cx="67642" cy="90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0" name="폭발: 14pt 219">
            <a:extLst>
              <a:ext uri="{FF2B5EF4-FFF2-40B4-BE49-F238E27FC236}">
                <a16:creationId xmlns:a16="http://schemas.microsoft.com/office/drawing/2014/main" id="{FC4E211F-A9A7-42B0-8746-4AD5E6E12A84}"/>
              </a:ext>
            </a:extLst>
          </p:cNvPr>
          <p:cNvSpPr/>
          <p:nvPr/>
        </p:nvSpPr>
        <p:spPr>
          <a:xfrm rot="1800000">
            <a:off x="5186336" y="4085079"/>
            <a:ext cx="1877376" cy="1877376"/>
          </a:xfrm>
          <a:prstGeom prst="irregularSeal2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0000">
                  <a:alpha val="80000"/>
                </a:srgbClr>
              </a:gs>
              <a:gs pos="43000">
                <a:srgbClr val="FFC000">
                  <a:alpha val="6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자유형: 도형 222">
            <a:extLst>
              <a:ext uri="{FF2B5EF4-FFF2-40B4-BE49-F238E27FC236}">
                <a16:creationId xmlns:a16="http://schemas.microsoft.com/office/drawing/2014/main" id="{F09344F5-EA2C-4CB6-9E84-C7F67FFCD411}"/>
              </a:ext>
            </a:extLst>
          </p:cNvPr>
          <p:cNvSpPr/>
          <p:nvPr/>
        </p:nvSpPr>
        <p:spPr>
          <a:xfrm>
            <a:off x="7066271" y="3458198"/>
            <a:ext cx="592045" cy="377792"/>
          </a:xfrm>
          <a:custGeom>
            <a:avLst/>
            <a:gdLst>
              <a:gd name="connsiteX0" fmla="*/ 295919 w 592045"/>
              <a:gd name="connsiteY0" fmla="*/ 88342 h 377792"/>
              <a:gd name="connsiteX1" fmla="*/ 223792 w 592045"/>
              <a:gd name="connsiteY1" fmla="*/ 96833 h 377792"/>
              <a:gd name="connsiteX2" fmla="*/ 205893 w 592045"/>
              <a:gd name="connsiteY2" fmla="*/ 103870 h 377792"/>
              <a:gd name="connsiteX3" fmla="*/ 251017 w 592045"/>
              <a:gd name="connsiteY3" fmla="*/ 129923 h 377792"/>
              <a:gd name="connsiteX4" fmla="*/ 225033 w 592045"/>
              <a:gd name="connsiteY4" fmla="*/ 174929 h 377792"/>
              <a:gd name="connsiteX5" fmla="*/ 150873 w 592045"/>
              <a:gd name="connsiteY5" fmla="*/ 132113 h 377792"/>
              <a:gd name="connsiteX6" fmla="*/ 125180 w 592045"/>
              <a:gd name="connsiteY6" fmla="*/ 154334 h 377792"/>
              <a:gd name="connsiteX7" fmla="*/ 110618 w 592045"/>
              <a:gd name="connsiteY7" fmla="*/ 196391 h 377792"/>
              <a:gd name="connsiteX8" fmla="*/ 125180 w 592045"/>
              <a:gd name="connsiteY8" fmla="*/ 238449 h 377792"/>
              <a:gd name="connsiteX9" fmla="*/ 139721 w 592045"/>
              <a:gd name="connsiteY9" fmla="*/ 251025 h 377792"/>
              <a:gd name="connsiteX10" fmla="*/ 231031 w 592045"/>
              <a:gd name="connsiteY10" fmla="*/ 198307 h 377792"/>
              <a:gd name="connsiteX11" fmla="*/ 257015 w 592045"/>
              <a:gd name="connsiteY11" fmla="*/ 243314 h 377792"/>
              <a:gd name="connsiteX12" fmla="*/ 189320 w 592045"/>
              <a:gd name="connsiteY12" fmla="*/ 282397 h 377792"/>
              <a:gd name="connsiteX13" fmla="*/ 223792 w 592045"/>
              <a:gd name="connsiteY13" fmla="*/ 295949 h 377792"/>
              <a:gd name="connsiteX14" fmla="*/ 295919 w 592045"/>
              <a:gd name="connsiteY14" fmla="*/ 304440 h 377792"/>
              <a:gd name="connsiteX15" fmla="*/ 368047 w 592045"/>
              <a:gd name="connsiteY15" fmla="*/ 295949 h 377792"/>
              <a:gd name="connsiteX16" fmla="*/ 401514 w 592045"/>
              <a:gd name="connsiteY16" fmla="*/ 282792 h 377792"/>
              <a:gd name="connsiteX17" fmla="*/ 341026 w 592045"/>
              <a:gd name="connsiteY17" fmla="*/ 247870 h 377792"/>
              <a:gd name="connsiteX18" fmla="*/ 367011 w 592045"/>
              <a:gd name="connsiteY18" fmla="*/ 202863 h 377792"/>
              <a:gd name="connsiteX19" fmla="*/ 451441 w 592045"/>
              <a:gd name="connsiteY19" fmla="*/ 251609 h 377792"/>
              <a:gd name="connsiteX20" fmla="*/ 466658 w 592045"/>
              <a:gd name="connsiteY20" fmla="*/ 238449 h 377792"/>
              <a:gd name="connsiteX21" fmla="*/ 481220 w 592045"/>
              <a:gd name="connsiteY21" fmla="*/ 196391 h 377792"/>
              <a:gd name="connsiteX22" fmla="*/ 466658 w 592045"/>
              <a:gd name="connsiteY22" fmla="*/ 154334 h 377792"/>
              <a:gd name="connsiteX23" fmla="*/ 441048 w 592045"/>
              <a:gd name="connsiteY23" fmla="*/ 132185 h 377792"/>
              <a:gd name="connsiteX24" fmla="*/ 367013 w 592045"/>
              <a:gd name="connsiteY24" fmla="*/ 174929 h 377792"/>
              <a:gd name="connsiteX25" fmla="*/ 341028 w 592045"/>
              <a:gd name="connsiteY25" fmla="*/ 129923 h 377792"/>
              <a:gd name="connsiteX26" fmla="*/ 386069 w 592045"/>
              <a:gd name="connsiteY26" fmla="*/ 103918 h 377792"/>
              <a:gd name="connsiteX27" fmla="*/ 368047 w 592045"/>
              <a:gd name="connsiteY27" fmla="*/ 96833 h 377792"/>
              <a:gd name="connsiteX28" fmla="*/ 295919 w 592045"/>
              <a:gd name="connsiteY28" fmla="*/ 88342 h 377792"/>
              <a:gd name="connsiteX29" fmla="*/ 25984 w 592045"/>
              <a:gd name="connsiteY29" fmla="*/ 0 h 377792"/>
              <a:gd name="connsiteX30" fmla="*/ 185275 w 592045"/>
              <a:gd name="connsiteY30" fmla="*/ 91966 h 377792"/>
              <a:gd name="connsiteX31" fmla="*/ 216747 w 592045"/>
              <a:gd name="connsiteY31" fmla="*/ 78634 h 377792"/>
              <a:gd name="connsiteX32" fmla="*/ 295919 w 592045"/>
              <a:gd name="connsiteY32" fmla="*/ 68591 h 377792"/>
              <a:gd name="connsiteX33" fmla="*/ 375092 w 592045"/>
              <a:gd name="connsiteY33" fmla="*/ 78634 h 377792"/>
              <a:gd name="connsiteX34" fmla="*/ 406683 w 592045"/>
              <a:gd name="connsiteY34" fmla="*/ 92017 h 377792"/>
              <a:gd name="connsiteX35" fmla="*/ 566061 w 592045"/>
              <a:gd name="connsiteY35" fmla="*/ 0 h 377792"/>
              <a:gd name="connsiteX36" fmla="*/ 592045 w 592045"/>
              <a:gd name="connsiteY36" fmla="*/ 45006 h 377792"/>
              <a:gd name="connsiteX37" fmla="*/ 457578 w 592045"/>
              <a:gd name="connsiteY37" fmla="*/ 122642 h 377792"/>
              <a:gd name="connsiteX38" fmla="*/ 483335 w 592045"/>
              <a:gd name="connsiteY38" fmla="*/ 146646 h 377792"/>
              <a:gd name="connsiteX39" fmla="*/ 499319 w 592045"/>
              <a:gd name="connsiteY39" fmla="*/ 196391 h 377792"/>
              <a:gd name="connsiteX40" fmla="*/ 483335 w 592045"/>
              <a:gd name="connsiteY40" fmla="*/ 246137 h 377792"/>
              <a:gd name="connsiteX41" fmla="*/ 467509 w 592045"/>
              <a:gd name="connsiteY41" fmla="*/ 260886 h 377792"/>
              <a:gd name="connsiteX42" fmla="*/ 592043 w 592045"/>
              <a:gd name="connsiteY42" fmla="*/ 332786 h 377792"/>
              <a:gd name="connsiteX43" fmla="*/ 566059 w 592045"/>
              <a:gd name="connsiteY43" fmla="*/ 377792 h 377792"/>
              <a:gd name="connsiteX44" fmla="*/ 421657 w 592045"/>
              <a:gd name="connsiteY44" fmla="*/ 294422 h 377792"/>
              <a:gd name="connsiteX45" fmla="*/ 375092 w 592045"/>
              <a:gd name="connsiteY45" fmla="*/ 314148 h 377792"/>
              <a:gd name="connsiteX46" fmla="*/ 295919 w 592045"/>
              <a:gd name="connsiteY46" fmla="*/ 324191 h 377792"/>
              <a:gd name="connsiteX47" fmla="*/ 216747 w 592045"/>
              <a:gd name="connsiteY47" fmla="*/ 314148 h 377792"/>
              <a:gd name="connsiteX48" fmla="*/ 169208 w 592045"/>
              <a:gd name="connsiteY48" fmla="*/ 294009 h 377792"/>
              <a:gd name="connsiteX49" fmla="*/ 31982 w 592045"/>
              <a:gd name="connsiteY49" fmla="*/ 373236 h 377792"/>
              <a:gd name="connsiteX50" fmla="*/ 5998 w 592045"/>
              <a:gd name="connsiteY50" fmla="*/ 328230 h 377792"/>
              <a:gd name="connsiteX51" fmla="*/ 123684 w 592045"/>
              <a:gd name="connsiteY51" fmla="*/ 260284 h 377792"/>
              <a:gd name="connsiteX52" fmla="*/ 108503 w 592045"/>
              <a:gd name="connsiteY52" fmla="*/ 246137 h 377792"/>
              <a:gd name="connsiteX53" fmla="*/ 92519 w 592045"/>
              <a:gd name="connsiteY53" fmla="*/ 196391 h 377792"/>
              <a:gd name="connsiteX54" fmla="*/ 108503 w 592045"/>
              <a:gd name="connsiteY54" fmla="*/ 146646 h 377792"/>
              <a:gd name="connsiteX55" fmla="*/ 134340 w 592045"/>
              <a:gd name="connsiteY55" fmla="*/ 122568 h 377792"/>
              <a:gd name="connsiteX56" fmla="*/ 0 w 592045"/>
              <a:gd name="connsiteY56" fmla="*/ 45006 h 37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92045" h="377792">
                <a:moveTo>
                  <a:pt x="295919" y="88342"/>
                </a:moveTo>
                <a:cubicBezTo>
                  <a:pt x="270335" y="88342"/>
                  <a:pt x="245961" y="91366"/>
                  <a:pt x="223792" y="96833"/>
                </a:cubicBezTo>
                <a:lnTo>
                  <a:pt x="205893" y="103870"/>
                </a:lnTo>
                <a:lnTo>
                  <a:pt x="251017" y="129923"/>
                </a:lnTo>
                <a:lnTo>
                  <a:pt x="225033" y="174929"/>
                </a:lnTo>
                <a:lnTo>
                  <a:pt x="150873" y="132113"/>
                </a:lnTo>
                <a:lnTo>
                  <a:pt x="125180" y="154334"/>
                </a:lnTo>
                <a:cubicBezTo>
                  <a:pt x="115803" y="167260"/>
                  <a:pt x="110618" y="181473"/>
                  <a:pt x="110618" y="196391"/>
                </a:cubicBezTo>
                <a:cubicBezTo>
                  <a:pt x="110618" y="211310"/>
                  <a:pt x="115803" y="225522"/>
                  <a:pt x="125180" y="238449"/>
                </a:cubicBezTo>
                <a:lnTo>
                  <a:pt x="139721" y="251025"/>
                </a:lnTo>
                <a:lnTo>
                  <a:pt x="231031" y="198307"/>
                </a:lnTo>
                <a:lnTo>
                  <a:pt x="257015" y="243314"/>
                </a:lnTo>
                <a:lnTo>
                  <a:pt x="189320" y="282397"/>
                </a:lnTo>
                <a:lnTo>
                  <a:pt x="223792" y="295949"/>
                </a:lnTo>
                <a:cubicBezTo>
                  <a:pt x="245961" y="301417"/>
                  <a:pt x="270335" y="304440"/>
                  <a:pt x="295919" y="304440"/>
                </a:cubicBezTo>
                <a:cubicBezTo>
                  <a:pt x="321504" y="304440"/>
                  <a:pt x="345878" y="301417"/>
                  <a:pt x="368047" y="295949"/>
                </a:cubicBezTo>
                <a:lnTo>
                  <a:pt x="401514" y="282792"/>
                </a:lnTo>
                <a:lnTo>
                  <a:pt x="341026" y="247870"/>
                </a:lnTo>
                <a:lnTo>
                  <a:pt x="367011" y="202863"/>
                </a:lnTo>
                <a:lnTo>
                  <a:pt x="451441" y="251609"/>
                </a:lnTo>
                <a:lnTo>
                  <a:pt x="466658" y="238449"/>
                </a:lnTo>
                <a:cubicBezTo>
                  <a:pt x="476035" y="225522"/>
                  <a:pt x="481220" y="211310"/>
                  <a:pt x="481220" y="196391"/>
                </a:cubicBezTo>
                <a:cubicBezTo>
                  <a:pt x="481220" y="181473"/>
                  <a:pt x="476035" y="167260"/>
                  <a:pt x="466658" y="154334"/>
                </a:cubicBezTo>
                <a:lnTo>
                  <a:pt x="441048" y="132185"/>
                </a:lnTo>
                <a:lnTo>
                  <a:pt x="367013" y="174929"/>
                </a:lnTo>
                <a:lnTo>
                  <a:pt x="341028" y="129923"/>
                </a:lnTo>
                <a:lnTo>
                  <a:pt x="386069" y="103918"/>
                </a:lnTo>
                <a:lnTo>
                  <a:pt x="368047" y="96833"/>
                </a:lnTo>
                <a:cubicBezTo>
                  <a:pt x="345878" y="91366"/>
                  <a:pt x="321504" y="88342"/>
                  <a:pt x="295919" y="88342"/>
                </a:cubicBezTo>
                <a:close/>
                <a:moveTo>
                  <a:pt x="25984" y="0"/>
                </a:moveTo>
                <a:lnTo>
                  <a:pt x="185275" y="91966"/>
                </a:lnTo>
                <a:lnTo>
                  <a:pt x="216747" y="78634"/>
                </a:lnTo>
                <a:cubicBezTo>
                  <a:pt x="241081" y="72167"/>
                  <a:pt x="267835" y="68591"/>
                  <a:pt x="295919" y="68591"/>
                </a:cubicBezTo>
                <a:cubicBezTo>
                  <a:pt x="324003" y="68591"/>
                  <a:pt x="350757" y="72167"/>
                  <a:pt x="375092" y="78634"/>
                </a:cubicBezTo>
                <a:lnTo>
                  <a:pt x="406683" y="92017"/>
                </a:lnTo>
                <a:lnTo>
                  <a:pt x="566061" y="0"/>
                </a:lnTo>
                <a:lnTo>
                  <a:pt x="592045" y="45006"/>
                </a:lnTo>
                <a:lnTo>
                  <a:pt x="457578" y="122642"/>
                </a:lnTo>
                <a:lnTo>
                  <a:pt x="483335" y="146646"/>
                </a:lnTo>
                <a:cubicBezTo>
                  <a:pt x="493628" y="161935"/>
                  <a:pt x="499319" y="178746"/>
                  <a:pt x="499319" y="196391"/>
                </a:cubicBezTo>
                <a:cubicBezTo>
                  <a:pt x="499319" y="214037"/>
                  <a:pt x="493628" y="230847"/>
                  <a:pt x="483335" y="246137"/>
                </a:cubicBezTo>
                <a:lnTo>
                  <a:pt x="467509" y="260886"/>
                </a:lnTo>
                <a:lnTo>
                  <a:pt x="592043" y="332786"/>
                </a:lnTo>
                <a:lnTo>
                  <a:pt x="566059" y="377792"/>
                </a:lnTo>
                <a:lnTo>
                  <a:pt x="421657" y="294422"/>
                </a:lnTo>
                <a:lnTo>
                  <a:pt x="375092" y="314148"/>
                </a:lnTo>
                <a:cubicBezTo>
                  <a:pt x="350757" y="320615"/>
                  <a:pt x="324003" y="324191"/>
                  <a:pt x="295919" y="324191"/>
                </a:cubicBezTo>
                <a:cubicBezTo>
                  <a:pt x="267835" y="324191"/>
                  <a:pt x="241081" y="320615"/>
                  <a:pt x="216747" y="314148"/>
                </a:cubicBezTo>
                <a:lnTo>
                  <a:pt x="169208" y="294009"/>
                </a:lnTo>
                <a:lnTo>
                  <a:pt x="31982" y="373236"/>
                </a:lnTo>
                <a:lnTo>
                  <a:pt x="5998" y="328230"/>
                </a:lnTo>
                <a:lnTo>
                  <a:pt x="123684" y="260284"/>
                </a:lnTo>
                <a:lnTo>
                  <a:pt x="108503" y="246137"/>
                </a:lnTo>
                <a:cubicBezTo>
                  <a:pt x="98211" y="230847"/>
                  <a:pt x="92519" y="214037"/>
                  <a:pt x="92519" y="196391"/>
                </a:cubicBezTo>
                <a:cubicBezTo>
                  <a:pt x="92519" y="178746"/>
                  <a:pt x="98211" y="161935"/>
                  <a:pt x="108503" y="146646"/>
                </a:cubicBezTo>
                <a:lnTo>
                  <a:pt x="134340" y="122568"/>
                </a:lnTo>
                <a:lnTo>
                  <a:pt x="0" y="45006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7C6FFFB-D39E-4DC1-9580-0A8702E91A55}"/>
              </a:ext>
            </a:extLst>
          </p:cNvPr>
          <p:cNvSpPr/>
          <p:nvPr/>
        </p:nvSpPr>
        <p:spPr>
          <a:xfrm rot="16200000">
            <a:off x="6310928" y="3823995"/>
            <a:ext cx="377793" cy="1871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AFF98-9E46-4D07-882E-F14FD0C51C9C}"/>
              </a:ext>
            </a:extLst>
          </p:cNvPr>
          <p:cNvSpPr txBox="1"/>
          <p:nvPr/>
        </p:nvSpPr>
        <p:spPr>
          <a:xfrm>
            <a:off x="4062685" y="0"/>
            <a:ext cx="3740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(</a:t>
            </a:r>
            <a:r>
              <a:rPr lang="ko-KR" altLang="en-US" sz="2400"/>
              <a:t>일반 </a:t>
            </a:r>
            <a:r>
              <a:rPr lang="en-US" altLang="ko-KR" sz="2400"/>
              <a:t>NPC HP</a:t>
            </a:r>
            <a:r>
              <a:rPr lang="ko-KR" altLang="en-US" sz="2400"/>
              <a:t>바</a:t>
            </a:r>
            <a:r>
              <a:rPr lang="en-US" altLang="ko-KR" sz="2400"/>
              <a:t>,</a:t>
            </a:r>
            <a:r>
              <a:rPr lang="ko-KR" altLang="en-US" sz="2400"/>
              <a:t> 점수</a:t>
            </a:r>
            <a:r>
              <a:rPr lang="en-US" altLang="ko-KR" sz="2400"/>
              <a:t>UI)</a:t>
            </a:r>
            <a:r>
              <a:rPr lang="ko-KR" altLang="en-US" sz="2400"/>
              <a:t> </a:t>
            </a:r>
            <a:endParaRPr lang="en-US" altLang="ko-KR" sz="2400"/>
          </a:p>
          <a:p>
            <a:r>
              <a:rPr lang="en-US" altLang="ko-KR" sz="2400">
                <a:latin typeface="+mj-ea"/>
                <a:ea typeface="+mj-ea"/>
              </a:rPr>
              <a:t>- </a:t>
            </a:r>
            <a:r>
              <a:rPr lang="ko-KR" altLang="en-US" sz="2400">
                <a:latin typeface="+mj-ea"/>
                <a:ea typeface="+mj-ea"/>
              </a:rPr>
              <a:t>작동예시</a:t>
            </a:r>
          </a:p>
        </p:txBody>
      </p:sp>
    </p:spTree>
    <p:extLst>
      <p:ext uri="{BB962C8B-B14F-4D97-AF65-F5344CB8AC3E}">
        <p14:creationId xmlns:p14="http://schemas.microsoft.com/office/powerpoint/2010/main" val="242635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19622 -2.96296E-6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07005 3.7037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37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53 3.7037E-6 L 0.04127 0.09976 C 0.03593 0.12176 0.02317 0.14444 0.00846 0.16088 C -0.00912 0.18078 -0.02461 0.19166 -0.0375 0.19166 L -0.10065 0.19722 " pathEditMode="relative" rAng="19620000" ptsTypes="AAAAA">
                                      <p:cBhvr>
                                        <p:cTn id="11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130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22 -4.44444E-6 L 0.13632 0.14399 C 0.12421 0.17454 0.10221 0.21135 0.07617 0.23912 C 0.04531 0.2676 0.01849 0.28565 -0.003 0.28774 L -0.10131 0.31598 " pathEditMode="relative" rAng="19740000" ptsTypes="AAAAA">
                                      <p:cBhvr>
                                        <p:cTn id="1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3" y="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01015 0.06782 C 0.0125 0.08217 0.01263 0.10277 0.01067 0.12361 C 0.00859 0.14722 0.0052 0.1662 0.00065 0.17801 L -0.02136 0.23727 " pathEditMode="relative" rAng="5940000" ptsTypes="AAAAA">
                                      <p:cBhvr>
                                        <p:cTn id="1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" fill="hold"/>
                                        <p:tgtEl>
                                          <p:spTgt spid="2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39" dur="2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42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600"/>
                            </p:stCondLst>
                            <p:childTnLst>
                              <p:par>
                                <p:cTn id="45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31 0.31598 L -0.10131 0.03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3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0079 0.19722 L -0.10079 0.0375 " pathEditMode="relative" rAng="0" ptsTypes="AA">
                                      <p:cBhvr>
                                        <p:cTn id="48" dur="13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8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8235"/>
                                      </p:to>
                                    </p:animClr>
                                    <p:set>
                                      <p:cBhvr>
                                        <p:cTn id="51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48235"/>
                                      </p:to>
                                    </p:animClr>
                                    <p:set>
                                      <p:cBhvr>
                                        <p:cTn id="55" dur="2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199" grpId="1" animBg="1"/>
      <p:bldP spid="199" grpId="2" animBg="1"/>
      <p:bldP spid="220" grpId="0" animBg="1"/>
      <p:bldP spid="220" grpId="1" animBg="1"/>
      <p:bldP spid="223" grpId="0" animBg="1"/>
      <p:bldP spid="223" grpId="1" animBg="1"/>
      <p:bldP spid="223" grpId="2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75F8C74-E79E-4EF1-8C5F-D520E7DD10C0}"/>
              </a:ext>
            </a:extLst>
          </p:cNvPr>
          <p:cNvGrpSpPr/>
          <p:nvPr/>
        </p:nvGrpSpPr>
        <p:grpSpPr>
          <a:xfrm>
            <a:off x="1093693" y="1101869"/>
            <a:ext cx="9980344" cy="5619606"/>
            <a:chOff x="40931" y="2907079"/>
            <a:chExt cx="6913585" cy="389281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ADCE129-47BA-43B0-AEF2-91C4A7041210}"/>
                </a:ext>
              </a:extLst>
            </p:cNvPr>
            <p:cNvSpPr/>
            <p:nvPr/>
          </p:nvSpPr>
          <p:spPr>
            <a:xfrm>
              <a:off x="40931" y="2907079"/>
              <a:ext cx="6913585" cy="3892814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551B0B4-6ACD-455E-8BB9-FB04C8C0EEBC}"/>
                </a:ext>
              </a:extLst>
            </p:cNvPr>
            <p:cNvSpPr/>
            <p:nvPr/>
          </p:nvSpPr>
          <p:spPr>
            <a:xfrm>
              <a:off x="2009803" y="4079056"/>
              <a:ext cx="2964586" cy="18703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02228F5-47B8-49BA-9972-78BED375E5B6}"/>
              </a:ext>
            </a:extLst>
          </p:cNvPr>
          <p:cNvGrpSpPr/>
          <p:nvPr/>
        </p:nvGrpSpPr>
        <p:grpSpPr>
          <a:xfrm>
            <a:off x="7142805" y="4337165"/>
            <a:ext cx="1749117" cy="916102"/>
            <a:chOff x="5092470" y="2883337"/>
            <a:chExt cx="1211648" cy="63460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E7A58B7-C7EF-4263-AE30-2A4C7AECEBE1}"/>
                </a:ext>
              </a:extLst>
            </p:cNvPr>
            <p:cNvSpPr/>
            <p:nvPr/>
          </p:nvSpPr>
          <p:spPr>
            <a:xfrm>
              <a:off x="5092470" y="2883337"/>
              <a:ext cx="914400" cy="57689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B855DAD-0CEC-4619-9AC7-9C9A51A8935D}"/>
                </a:ext>
              </a:extLst>
            </p:cNvPr>
            <p:cNvSpPr/>
            <p:nvPr/>
          </p:nvSpPr>
          <p:spPr>
            <a:xfrm>
              <a:off x="5955029" y="3340061"/>
              <a:ext cx="281942" cy="17787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919522E-FFA0-496D-99BB-53749D202C82}"/>
                </a:ext>
              </a:extLst>
            </p:cNvPr>
            <p:cNvSpPr/>
            <p:nvPr/>
          </p:nvSpPr>
          <p:spPr>
            <a:xfrm rot="18000000">
              <a:off x="5959881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4DD98E0-D75F-4D55-B173-023C26899816}"/>
                </a:ext>
              </a:extLst>
            </p:cNvPr>
            <p:cNvSpPr/>
            <p:nvPr/>
          </p:nvSpPr>
          <p:spPr>
            <a:xfrm rot="3600000" flipH="1">
              <a:off x="5964036" y="3396432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C542E12-7108-4540-8C4D-7FFE5F8622E5}"/>
                </a:ext>
              </a:extLst>
            </p:cNvPr>
            <p:cNvSpPr/>
            <p:nvPr/>
          </p:nvSpPr>
          <p:spPr>
            <a:xfrm rot="3600000" flipH="1">
              <a:off x="6196118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6C7B760-E770-4D83-9E81-4522D4A92AEA}"/>
                </a:ext>
              </a:extLst>
            </p:cNvPr>
            <p:cNvSpPr/>
            <p:nvPr/>
          </p:nvSpPr>
          <p:spPr>
            <a:xfrm rot="18000000">
              <a:off x="6196117" y="3399588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A0C39-2D64-43A4-B053-688D3D2D7EBE}"/>
              </a:ext>
            </a:extLst>
          </p:cNvPr>
          <p:cNvSpPr/>
          <p:nvPr/>
        </p:nvSpPr>
        <p:spPr>
          <a:xfrm>
            <a:off x="1120251" y="1105345"/>
            <a:ext cx="9978056" cy="5612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8D88EC-9448-4B07-9E1C-2E22E1E970A1}"/>
              </a:ext>
            </a:extLst>
          </p:cNvPr>
          <p:cNvGrpSpPr/>
          <p:nvPr/>
        </p:nvGrpSpPr>
        <p:grpSpPr>
          <a:xfrm>
            <a:off x="5736514" y="3391982"/>
            <a:ext cx="745525" cy="1039381"/>
            <a:chOff x="5837778" y="3068999"/>
            <a:chExt cx="516440" cy="7200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AC6A0F1-4E97-47B2-BEB7-CA9F9EBE97C9}"/>
                </a:ext>
              </a:extLst>
            </p:cNvPr>
            <p:cNvGrpSpPr/>
            <p:nvPr/>
          </p:nvGrpSpPr>
          <p:grpSpPr>
            <a:xfrm>
              <a:off x="5837778" y="3162300"/>
              <a:ext cx="516440" cy="580297"/>
              <a:chOff x="2850887" y="4158002"/>
              <a:chExt cx="674492" cy="628515"/>
            </a:xfrm>
          </p:grpSpPr>
          <p:pic>
            <p:nvPicPr>
              <p:cNvPr id="68" name="그래픽 67" descr="걷기 단색으로 채워진">
                <a:extLst>
                  <a:ext uri="{FF2B5EF4-FFF2-40B4-BE49-F238E27FC236}">
                    <a16:creationId xmlns:a16="http://schemas.microsoft.com/office/drawing/2014/main" id="{10336DC3-4681-4CDC-A58E-12E376199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50887" y="4158002"/>
                <a:ext cx="628515" cy="628515"/>
              </a:xfrm>
              <a:prstGeom prst="rect">
                <a:avLst/>
              </a:prstGeom>
            </p:spPr>
          </p:pic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3C94C02-0BF1-4E21-B4FB-DB42BAA612DE}"/>
                  </a:ext>
                </a:extLst>
              </p:cNvPr>
              <p:cNvSpPr/>
              <p:nvPr/>
            </p:nvSpPr>
            <p:spPr>
              <a:xfrm rot="19878670" flipH="1">
                <a:off x="3160880" y="4336906"/>
                <a:ext cx="364499" cy="161674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00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592CA0C-8090-4878-AB07-9CE4D85B92FB}"/>
                </a:ext>
              </a:extLst>
            </p:cNvPr>
            <p:cNvGrpSpPr/>
            <p:nvPr/>
          </p:nvGrpSpPr>
          <p:grpSpPr>
            <a:xfrm>
              <a:off x="5915998" y="3068999"/>
              <a:ext cx="360000" cy="720000"/>
              <a:chOff x="5915998" y="3068999"/>
              <a:chExt cx="360000" cy="720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836265A-B8AF-4FC4-8552-A15B91BA7D2C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7E18709C-3424-42E5-8900-53F94114CE30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4419643-9B2C-488E-BF37-C0FB7FC4757D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E84F8CC-29FA-408B-A71B-9042F61DFE95}"/>
              </a:ext>
            </a:extLst>
          </p:cNvPr>
          <p:cNvGrpSpPr/>
          <p:nvPr/>
        </p:nvGrpSpPr>
        <p:grpSpPr>
          <a:xfrm>
            <a:off x="7960959" y="3945523"/>
            <a:ext cx="674679" cy="1052887"/>
            <a:chOff x="7378696" y="3452448"/>
            <a:chExt cx="467364" cy="729356"/>
          </a:xfrm>
        </p:grpSpPr>
        <p:pic>
          <p:nvPicPr>
            <p:cNvPr id="71" name="그래픽 70" descr="괴물 단색으로 채워진">
              <a:extLst>
                <a:ext uri="{FF2B5EF4-FFF2-40B4-BE49-F238E27FC236}">
                  <a16:creationId xmlns:a16="http://schemas.microsoft.com/office/drawing/2014/main" id="{3EAF65B2-F858-4F72-983E-CC18B5CA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BC102EE-728B-4CD5-982F-A9910B31B998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DD35E3B7-53C4-489B-A861-AA28729D77D2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A5660CA-15DB-43E6-BA95-7285E54B4D15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0E8652A-B11C-4B39-9F67-033495FD77E3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DDC29B1-6FCF-4FC5-81E4-35BE5243E3C4}"/>
              </a:ext>
            </a:extLst>
          </p:cNvPr>
          <p:cNvSpPr/>
          <p:nvPr/>
        </p:nvSpPr>
        <p:spPr>
          <a:xfrm>
            <a:off x="9098722" y="1101869"/>
            <a:ext cx="1999585" cy="8800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</a:rPr>
              <a:t>남은 몬스터</a:t>
            </a:r>
            <a:endParaRPr lang="en-US" altLang="ko-KR" sz="1800">
              <a:solidFill>
                <a:schemeClr val="tx1"/>
              </a:solidFill>
            </a:endParaRPr>
          </a:p>
          <a:p>
            <a:pPr algn="ctr"/>
            <a:r>
              <a:rPr lang="en-US" altLang="ko-KR" sz="1800">
                <a:solidFill>
                  <a:schemeClr val="tx1"/>
                </a:solidFill>
              </a:rPr>
              <a:t>4 / 50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6957EF9-B42A-41A9-AF7C-25AA471EC754}"/>
              </a:ext>
            </a:extLst>
          </p:cNvPr>
          <p:cNvSpPr/>
          <p:nvPr/>
        </p:nvSpPr>
        <p:spPr>
          <a:xfrm>
            <a:off x="1118723" y="1105342"/>
            <a:ext cx="519690" cy="519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800"/>
              <a:t>||</a:t>
            </a:r>
            <a:endParaRPr lang="ko-KR" altLang="en-US" sz="180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55643A5-985D-4057-8CBE-C2F97AEBB03D}"/>
              </a:ext>
            </a:extLst>
          </p:cNvPr>
          <p:cNvGrpSpPr/>
          <p:nvPr/>
        </p:nvGrpSpPr>
        <p:grpSpPr>
          <a:xfrm>
            <a:off x="1793612" y="1152963"/>
            <a:ext cx="2003249" cy="437919"/>
            <a:chOff x="5714998" y="2864744"/>
            <a:chExt cx="819152" cy="17907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9A0F9C3-9092-4B02-8DF0-87092AF33C9A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AD2D2FF-13AB-4BE6-9136-07BA01AD5480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5C41CB7-39DE-4318-AA7D-D806CDC34F54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DACDC0A-54FF-4445-9AAD-40D8BAF71E3D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0C257B5-B78F-4223-B359-54574A2C6EED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6BF4642-111C-408A-8E1A-4B2A63BC8436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C66B571-D1B6-4F6D-90D4-9C10E23F760A}"/>
              </a:ext>
            </a:extLst>
          </p:cNvPr>
          <p:cNvSpPr/>
          <p:nvPr/>
        </p:nvSpPr>
        <p:spPr>
          <a:xfrm>
            <a:off x="8048502" y="3653169"/>
            <a:ext cx="499593" cy="258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C412ED0-F6AB-4182-AEC5-803299789C1A}"/>
              </a:ext>
            </a:extLst>
          </p:cNvPr>
          <p:cNvSpPr/>
          <p:nvPr/>
        </p:nvSpPr>
        <p:spPr>
          <a:xfrm>
            <a:off x="8074494" y="3677919"/>
            <a:ext cx="209002" cy="2090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6CE577E-FCDD-492B-B289-34F0B8AA984E}"/>
              </a:ext>
            </a:extLst>
          </p:cNvPr>
          <p:cNvSpPr/>
          <p:nvPr/>
        </p:nvSpPr>
        <p:spPr>
          <a:xfrm>
            <a:off x="8309488" y="3677919"/>
            <a:ext cx="209002" cy="2090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DAD0D9F-295B-4F6E-971C-4241157AA9B9}"/>
              </a:ext>
            </a:extLst>
          </p:cNvPr>
          <p:cNvSpPr/>
          <p:nvPr/>
        </p:nvSpPr>
        <p:spPr>
          <a:xfrm>
            <a:off x="2466035" y="5971462"/>
            <a:ext cx="7286481" cy="392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4FB284C-FE7F-49A8-AC83-085DEB415092}"/>
              </a:ext>
            </a:extLst>
          </p:cNvPr>
          <p:cNvGrpSpPr/>
          <p:nvPr/>
        </p:nvGrpSpPr>
        <p:grpSpPr>
          <a:xfrm>
            <a:off x="8594566" y="3818708"/>
            <a:ext cx="674679" cy="1052887"/>
            <a:chOff x="7378696" y="3452448"/>
            <a:chExt cx="467364" cy="729356"/>
          </a:xfrm>
        </p:grpSpPr>
        <p:pic>
          <p:nvPicPr>
            <p:cNvPr id="97" name="그래픽 96" descr="괴물 단색으로 채워진">
              <a:extLst>
                <a:ext uri="{FF2B5EF4-FFF2-40B4-BE49-F238E27FC236}">
                  <a16:creationId xmlns:a16="http://schemas.microsoft.com/office/drawing/2014/main" id="{46F1D348-56F9-4FD1-8CB3-B9BE5D894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A5FEF90-D7D7-4310-BFA4-B318ADF3C3A7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7803F038-6870-4312-A72B-07516323609E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03D037CB-B258-4323-A878-E5EEDF1DFC55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DA854E5-2F90-421D-8927-5DB070F2874E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4A4FBCE-CCF8-4CA4-B3B6-06C72A820170}"/>
              </a:ext>
            </a:extLst>
          </p:cNvPr>
          <p:cNvSpPr/>
          <p:nvPr/>
        </p:nvSpPr>
        <p:spPr>
          <a:xfrm>
            <a:off x="8682109" y="3526355"/>
            <a:ext cx="499593" cy="258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EAC910-C70B-469D-A8B7-C80759ADE2B4}"/>
              </a:ext>
            </a:extLst>
          </p:cNvPr>
          <p:cNvSpPr/>
          <p:nvPr/>
        </p:nvSpPr>
        <p:spPr>
          <a:xfrm>
            <a:off x="8708101" y="3551105"/>
            <a:ext cx="209002" cy="2090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C43A55F-1536-4149-AAB3-BD04BB165F07}"/>
              </a:ext>
            </a:extLst>
          </p:cNvPr>
          <p:cNvSpPr/>
          <p:nvPr/>
        </p:nvSpPr>
        <p:spPr>
          <a:xfrm>
            <a:off x="8943095" y="3551105"/>
            <a:ext cx="209002" cy="2090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2DF1A05-CAA3-49BC-A354-50796330D952}"/>
              </a:ext>
            </a:extLst>
          </p:cNvPr>
          <p:cNvGrpSpPr/>
          <p:nvPr/>
        </p:nvGrpSpPr>
        <p:grpSpPr>
          <a:xfrm>
            <a:off x="7399815" y="4431362"/>
            <a:ext cx="674679" cy="1052887"/>
            <a:chOff x="7378696" y="3452448"/>
            <a:chExt cx="467364" cy="729356"/>
          </a:xfrm>
        </p:grpSpPr>
        <p:pic>
          <p:nvPicPr>
            <p:cNvPr id="107" name="그래픽 106" descr="괴물 단색으로 채워진">
              <a:extLst>
                <a:ext uri="{FF2B5EF4-FFF2-40B4-BE49-F238E27FC236}">
                  <a16:creationId xmlns:a16="http://schemas.microsoft.com/office/drawing/2014/main" id="{95C83EA5-17E4-474A-90C1-61142CCFF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D6DE728-942C-46A8-9D25-C06033924EB2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C8F78082-0227-42F5-8DC6-2780D6CEC712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FDC704BF-0475-44AC-B0FD-942AC60DADA2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741498A-7D69-4645-80FD-2D20A816CFB8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CA55CA2-3795-4502-89FA-CBD34D21EC62}"/>
              </a:ext>
            </a:extLst>
          </p:cNvPr>
          <p:cNvSpPr/>
          <p:nvPr/>
        </p:nvSpPr>
        <p:spPr>
          <a:xfrm>
            <a:off x="7487358" y="4139009"/>
            <a:ext cx="499593" cy="258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1B53C58-CC11-4871-A594-77C494116746}"/>
              </a:ext>
            </a:extLst>
          </p:cNvPr>
          <p:cNvSpPr/>
          <p:nvPr/>
        </p:nvSpPr>
        <p:spPr>
          <a:xfrm>
            <a:off x="7513350" y="4163759"/>
            <a:ext cx="209002" cy="2090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C39BB34-C873-4E2F-9807-44178B876DE6}"/>
              </a:ext>
            </a:extLst>
          </p:cNvPr>
          <p:cNvSpPr/>
          <p:nvPr/>
        </p:nvSpPr>
        <p:spPr>
          <a:xfrm>
            <a:off x="7748344" y="4163759"/>
            <a:ext cx="209002" cy="2090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E055D86-8DCD-4B65-BF93-814D142FF283}"/>
              </a:ext>
            </a:extLst>
          </p:cNvPr>
          <p:cNvGrpSpPr/>
          <p:nvPr/>
        </p:nvGrpSpPr>
        <p:grpSpPr>
          <a:xfrm>
            <a:off x="2795237" y="2896803"/>
            <a:ext cx="1218182" cy="1901062"/>
            <a:chOff x="7378696" y="3452448"/>
            <a:chExt cx="467364" cy="729356"/>
          </a:xfrm>
        </p:grpSpPr>
        <p:pic>
          <p:nvPicPr>
            <p:cNvPr id="117" name="그래픽 116" descr="괴물 단색으로 채워진">
              <a:extLst>
                <a:ext uri="{FF2B5EF4-FFF2-40B4-BE49-F238E27FC236}">
                  <a16:creationId xmlns:a16="http://schemas.microsoft.com/office/drawing/2014/main" id="{FFC0785B-717D-4A0C-BBC0-BCFFA64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3F6804E-3144-47FA-B6E8-B02D59453AF9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5E73C755-65AC-4CA1-A4EC-6C290E52C6C7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F0D9F9C6-6D77-42F3-933F-83CDDCCBD653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63301AC-15DD-4E3C-98A3-1F963FEFE289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E5EA90E-FFB7-499E-BCC8-B4CE06F067FC}"/>
              </a:ext>
            </a:extLst>
          </p:cNvPr>
          <p:cNvGrpSpPr/>
          <p:nvPr/>
        </p:nvGrpSpPr>
        <p:grpSpPr>
          <a:xfrm>
            <a:off x="2813070" y="2613914"/>
            <a:ext cx="1182515" cy="258503"/>
            <a:chOff x="5714998" y="2864744"/>
            <a:chExt cx="819152" cy="17907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E9D739A-7C83-4959-AD74-1C11DD51EDAB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9B1C7FE-B8DB-4312-A893-5BD2689CD057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341203B-C2BA-4143-8231-2303645E579F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D8F7C99-DAC8-4E12-A974-129CAACD07C3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EBEACE8-58CE-42EB-A66A-50EAA881BE94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D2111F7-028D-469E-964B-6F71A8160C6E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62DF0F2-60EF-48E4-97CD-7D6F5D5766EB}"/>
              </a:ext>
            </a:extLst>
          </p:cNvPr>
          <p:cNvGrpSpPr/>
          <p:nvPr/>
        </p:nvGrpSpPr>
        <p:grpSpPr>
          <a:xfrm>
            <a:off x="2554087" y="6038447"/>
            <a:ext cx="7106596" cy="259845"/>
            <a:chOff x="3633247" y="4655253"/>
            <a:chExt cx="4922882" cy="18000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13C26E0-0B42-4E1F-AD45-3EBBA86A6AB9}"/>
                </a:ext>
              </a:extLst>
            </p:cNvPr>
            <p:cNvSpPr/>
            <p:nvPr/>
          </p:nvSpPr>
          <p:spPr>
            <a:xfrm>
              <a:off x="3633247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0C20034-888B-48D2-B74A-0CC7D0461E8D}"/>
                </a:ext>
              </a:extLst>
            </p:cNvPr>
            <p:cNvSpPr/>
            <p:nvPr/>
          </p:nvSpPr>
          <p:spPr>
            <a:xfrm>
              <a:off x="7620129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D484B1F-B05A-4CA4-9443-1DEDF415E584}"/>
                </a:ext>
              </a:extLst>
            </p:cNvPr>
            <p:cNvSpPr/>
            <p:nvPr/>
          </p:nvSpPr>
          <p:spPr>
            <a:xfrm>
              <a:off x="662340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CF6308A-5A2E-474F-9A06-ADF87B54E7B9}"/>
                </a:ext>
              </a:extLst>
            </p:cNvPr>
            <p:cNvSpPr/>
            <p:nvPr/>
          </p:nvSpPr>
          <p:spPr>
            <a:xfrm>
              <a:off x="562668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CDD6419-D0E5-4740-B426-BFDE3DC5B97B}"/>
                </a:ext>
              </a:extLst>
            </p:cNvPr>
            <p:cNvSpPr/>
            <p:nvPr/>
          </p:nvSpPr>
          <p:spPr>
            <a:xfrm>
              <a:off x="462996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50AE9CA-AC40-442C-B765-852D5429DA6F}"/>
              </a:ext>
            </a:extLst>
          </p:cNvPr>
          <p:cNvSpPr/>
          <p:nvPr/>
        </p:nvSpPr>
        <p:spPr>
          <a:xfrm>
            <a:off x="1128789" y="1683781"/>
            <a:ext cx="2001111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ko-KR" altLang="en-US" sz="1800">
                <a:solidFill>
                  <a:schemeClr val="tx1"/>
                </a:solidFill>
              </a:rPr>
              <a:t>점수 </a:t>
            </a:r>
            <a:r>
              <a:rPr lang="en-US" altLang="ko-KR" sz="1800">
                <a:solidFill>
                  <a:schemeClr val="tx1"/>
                </a:solidFill>
              </a:rPr>
              <a:t>1100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CDBB70D-8420-4F59-8433-890AB7FC3D3D}"/>
              </a:ext>
            </a:extLst>
          </p:cNvPr>
          <p:cNvSpPr/>
          <p:nvPr/>
        </p:nvSpPr>
        <p:spPr>
          <a:xfrm>
            <a:off x="1128789" y="2703983"/>
            <a:ext cx="2001111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altLang="ko-KR" sz="1800">
                <a:solidFill>
                  <a:schemeClr val="tx1"/>
                </a:solidFill>
              </a:rPr>
              <a:t>Multi kill+500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7D2083-392A-4BAD-A5AB-DA904053C316}"/>
              </a:ext>
            </a:extLst>
          </p:cNvPr>
          <p:cNvSpPr/>
          <p:nvPr/>
        </p:nvSpPr>
        <p:spPr>
          <a:xfrm>
            <a:off x="1128789" y="1937777"/>
            <a:ext cx="2001111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altLang="ko-KR" sz="1800">
                <a:solidFill>
                  <a:schemeClr val="tx1"/>
                </a:solidFill>
              </a:rPr>
              <a:t>Kill +100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73A23B1-740E-4076-918F-04F0C6F13278}"/>
              </a:ext>
            </a:extLst>
          </p:cNvPr>
          <p:cNvGrpSpPr/>
          <p:nvPr/>
        </p:nvGrpSpPr>
        <p:grpSpPr>
          <a:xfrm>
            <a:off x="6205668" y="3698786"/>
            <a:ext cx="326778" cy="331690"/>
            <a:chOff x="2832449" y="2194585"/>
            <a:chExt cx="644212" cy="653895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7E0ABFD-C70E-485A-92AD-363C4987826C}"/>
                </a:ext>
              </a:extLst>
            </p:cNvPr>
            <p:cNvSpPr/>
            <p:nvPr/>
          </p:nvSpPr>
          <p:spPr>
            <a:xfrm>
              <a:off x="2832449" y="2240051"/>
              <a:ext cx="608429" cy="6084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7715708B-7E6E-4981-8174-DD9646912794}"/>
                </a:ext>
              </a:extLst>
            </p:cNvPr>
            <p:cNvGrpSpPr/>
            <p:nvPr/>
          </p:nvGrpSpPr>
          <p:grpSpPr>
            <a:xfrm>
              <a:off x="3270851" y="2221398"/>
              <a:ext cx="111368" cy="204504"/>
              <a:chOff x="3202461" y="2236436"/>
              <a:chExt cx="154086" cy="282946"/>
            </a:xfrm>
          </p:grpSpPr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00062222-37DD-4E65-958A-BAAA35662A3C}"/>
                  </a:ext>
                </a:extLst>
              </p:cNvPr>
              <p:cNvSpPr/>
              <p:nvPr/>
            </p:nvSpPr>
            <p:spPr>
              <a:xfrm rot="2700000">
                <a:off x="3145489" y="2309417"/>
                <a:ext cx="266937" cy="15299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1AFE36D-3D84-44AA-A1C9-15FD2334A3CC}"/>
                  </a:ext>
                </a:extLst>
              </p:cNvPr>
              <p:cNvSpPr/>
              <p:nvPr/>
            </p:nvSpPr>
            <p:spPr>
              <a:xfrm rot="2700000">
                <a:off x="3165817" y="2312644"/>
                <a:ext cx="266937" cy="11452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5CC44EEC-83F6-493E-B97F-EAD9C45F1443}"/>
                </a:ext>
              </a:extLst>
            </p:cNvPr>
            <p:cNvSpPr/>
            <p:nvPr/>
          </p:nvSpPr>
          <p:spPr>
            <a:xfrm rot="2700000">
              <a:off x="3355485" y="2197326"/>
              <a:ext cx="67642" cy="149276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03583D3-6775-4EED-B78F-ABF5D1EDFCAF}"/>
                </a:ext>
              </a:extLst>
            </p:cNvPr>
            <p:cNvSpPr/>
            <p:nvPr/>
          </p:nvSpPr>
          <p:spPr>
            <a:xfrm rot="2700000">
              <a:off x="3397557" y="2183123"/>
              <a:ext cx="67642" cy="90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10C4933-37B9-46AC-8C4A-48F73007A4BA}"/>
              </a:ext>
            </a:extLst>
          </p:cNvPr>
          <p:cNvSpPr/>
          <p:nvPr/>
        </p:nvSpPr>
        <p:spPr>
          <a:xfrm>
            <a:off x="1128789" y="2192864"/>
            <a:ext cx="2001111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altLang="ko-KR" sz="1800">
                <a:solidFill>
                  <a:schemeClr val="tx1"/>
                </a:solidFill>
              </a:rPr>
              <a:t>Kill +100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E78D924-BE74-4EE4-882E-3125AB913EEA}"/>
              </a:ext>
            </a:extLst>
          </p:cNvPr>
          <p:cNvSpPr/>
          <p:nvPr/>
        </p:nvSpPr>
        <p:spPr>
          <a:xfrm>
            <a:off x="1128789" y="2447745"/>
            <a:ext cx="2001111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altLang="ko-KR" sz="1800">
                <a:solidFill>
                  <a:schemeClr val="tx1"/>
                </a:solidFill>
              </a:rPr>
              <a:t>Kill +100</a:t>
            </a:r>
          </a:p>
        </p:txBody>
      </p:sp>
      <p:sp>
        <p:nvSpPr>
          <p:cNvPr id="13" name="폭발: 14pt 12">
            <a:extLst>
              <a:ext uri="{FF2B5EF4-FFF2-40B4-BE49-F238E27FC236}">
                <a16:creationId xmlns:a16="http://schemas.microsoft.com/office/drawing/2014/main" id="{FB44E8F3-7F12-42C4-811A-B9F3FDC52139}"/>
              </a:ext>
            </a:extLst>
          </p:cNvPr>
          <p:cNvSpPr/>
          <p:nvPr/>
        </p:nvSpPr>
        <p:spPr>
          <a:xfrm rot="1800000">
            <a:off x="7693773" y="4181632"/>
            <a:ext cx="1877376" cy="1877376"/>
          </a:xfrm>
          <a:prstGeom prst="irregularSeal2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0000">
                  <a:alpha val="80000"/>
                </a:srgbClr>
              </a:gs>
              <a:gs pos="43000">
                <a:srgbClr val="FFC000">
                  <a:alpha val="6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CF6A2E4-DF3F-40A2-8E71-2E579339BE87}"/>
              </a:ext>
            </a:extLst>
          </p:cNvPr>
          <p:cNvSpPr/>
          <p:nvPr/>
        </p:nvSpPr>
        <p:spPr>
          <a:xfrm>
            <a:off x="1788628" y="1687706"/>
            <a:ext cx="98031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354396F-96F5-4192-92F3-2077D1A81679}"/>
              </a:ext>
            </a:extLst>
          </p:cNvPr>
          <p:cNvSpPr/>
          <p:nvPr/>
        </p:nvSpPr>
        <p:spPr>
          <a:xfrm>
            <a:off x="1788627" y="1687706"/>
            <a:ext cx="124590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303F190-47F1-4AC5-80C9-F9FF4D03D586}"/>
              </a:ext>
            </a:extLst>
          </p:cNvPr>
          <p:cNvSpPr/>
          <p:nvPr/>
        </p:nvSpPr>
        <p:spPr>
          <a:xfrm>
            <a:off x="1788628" y="1687706"/>
            <a:ext cx="124589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9377CD6-8ED1-44AA-B817-C2833E2E4631}"/>
              </a:ext>
            </a:extLst>
          </p:cNvPr>
          <p:cNvSpPr/>
          <p:nvPr/>
        </p:nvSpPr>
        <p:spPr>
          <a:xfrm>
            <a:off x="1788628" y="1687706"/>
            <a:ext cx="124589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8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B6CD57F-053F-4D35-9126-0A7EDDA64106}"/>
              </a:ext>
            </a:extLst>
          </p:cNvPr>
          <p:cNvSpPr/>
          <p:nvPr/>
        </p:nvSpPr>
        <p:spPr>
          <a:xfrm>
            <a:off x="9829393" y="1541873"/>
            <a:ext cx="124589" cy="254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8BF11-F149-489B-BD21-C49B1D3CA304}"/>
              </a:ext>
            </a:extLst>
          </p:cNvPr>
          <p:cNvSpPr txBox="1"/>
          <p:nvPr/>
        </p:nvSpPr>
        <p:spPr>
          <a:xfrm>
            <a:off x="4062685" y="0"/>
            <a:ext cx="3740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(</a:t>
            </a:r>
            <a:r>
              <a:rPr lang="ko-KR" altLang="en-US" sz="2400"/>
              <a:t>일반 </a:t>
            </a:r>
            <a:r>
              <a:rPr lang="en-US" altLang="ko-KR" sz="2400"/>
              <a:t>NPC HP</a:t>
            </a:r>
            <a:r>
              <a:rPr lang="ko-KR" altLang="en-US" sz="2400"/>
              <a:t>바</a:t>
            </a:r>
            <a:r>
              <a:rPr lang="en-US" altLang="ko-KR" sz="2400"/>
              <a:t>,</a:t>
            </a:r>
            <a:r>
              <a:rPr lang="ko-KR" altLang="en-US" sz="2400"/>
              <a:t> 점수</a:t>
            </a:r>
            <a:r>
              <a:rPr lang="en-US" altLang="ko-KR" sz="2400"/>
              <a:t>UI)</a:t>
            </a:r>
            <a:r>
              <a:rPr lang="ko-KR" altLang="en-US" sz="2400"/>
              <a:t> </a:t>
            </a:r>
            <a:endParaRPr lang="en-US" altLang="ko-KR" sz="2400"/>
          </a:p>
          <a:p>
            <a:r>
              <a:rPr lang="en-US" altLang="ko-KR" sz="2400">
                <a:latin typeface="+mj-ea"/>
                <a:ea typeface="+mj-ea"/>
              </a:rPr>
              <a:t>- </a:t>
            </a:r>
            <a:r>
              <a:rPr lang="ko-KR" altLang="en-US" sz="2400">
                <a:latin typeface="+mj-ea"/>
                <a:ea typeface="+mj-ea"/>
              </a:rPr>
              <a:t>작동예시</a:t>
            </a:r>
          </a:p>
        </p:txBody>
      </p:sp>
    </p:spTree>
    <p:extLst>
      <p:ext uri="{BB962C8B-B14F-4D97-AF65-F5344CB8AC3E}">
        <p14:creationId xmlns:p14="http://schemas.microsoft.com/office/powerpoint/2010/main" val="146597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04427 -0.0007 C 0.05377 -0.00186 0.06549 0.00509 0.07591 0.01597 C 0.08815 0.02824 0.09674 0.04305 0.10104 0.0574 L 0.12278 0.12569 " pathEditMode="relative" rAng="1800000" ptsTypes="AAAAA">
                                      <p:cBhvr>
                                        <p:cTn id="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8 0.12546 L 0.147 0.10926 C 0.15234 0.10509 0.1582 0.10625 0.16328 0.11065 C 0.16901 0.1162 0.17291 0.12315 0.17408 0.13333 L 0.18099 0.17778 " pathEditMode="relative" rAng="1620000" ptsTypes="AAAAA">
                                      <p:cBhvr>
                                        <p:cTn id="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2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400"/>
                            </p:stCondLst>
                            <p:childTnLst>
                              <p:par>
                                <p:cTn id="115" presetID="12" presetClass="exit" presetSubtype="2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2" presetClass="exit" presetSubtype="2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xit" presetSubtype="2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2" presetClass="exit" presetSubtype="2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103" grpId="0" animBg="1"/>
      <p:bldP spid="104" grpId="0" animBg="1"/>
      <p:bldP spid="105" grpId="0" animBg="1"/>
      <p:bldP spid="113" grpId="0" animBg="1"/>
      <p:bldP spid="114" grpId="0" animBg="1"/>
      <p:bldP spid="115" grpId="0" animBg="1"/>
      <p:bldP spid="179" grpId="0" animBg="1"/>
      <p:bldP spid="179" grpId="1" animBg="1"/>
      <p:bldP spid="180" grpId="0" animBg="1"/>
      <p:bldP spid="180" grpId="1" animBg="1"/>
      <p:bldP spid="170" grpId="0" animBg="1"/>
      <p:bldP spid="170" grpId="1" animBg="1"/>
      <p:bldP spid="178" grpId="0" animBg="1"/>
      <p:bldP spid="178" grpId="1" animBg="1"/>
      <p:bldP spid="13" grpId="0" animBg="1"/>
      <p:bldP spid="13" grpId="1" animBg="1"/>
      <p:bldP spid="189" grpId="0" animBg="1"/>
      <p:bldP spid="191" grpId="0" animBg="1"/>
      <p:bldP spid="193" grpId="0" animBg="1"/>
      <p:bldP spid="195" grpId="0" animBg="1"/>
      <p:bldP spid="2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A56CD73B-5C9D-4857-B937-73D5BA080A68}"/>
              </a:ext>
            </a:extLst>
          </p:cNvPr>
          <p:cNvSpPr/>
          <p:nvPr/>
        </p:nvSpPr>
        <p:spPr>
          <a:xfrm>
            <a:off x="8186497" y="1580302"/>
            <a:ext cx="138515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5F8C74-E79E-4EF1-8C5F-D520E7DD10C0}"/>
              </a:ext>
            </a:extLst>
          </p:cNvPr>
          <p:cNvGrpSpPr/>
          <p:nvPr/>
        </p:nvGrpSpPr>
        <p:grpSpPr>
          <a:xfrm>
            <a:off x="2649659" y="1580302"/>
            <a:ext cx="6913585" cy="3892814"/>
            <a:chOff x="40931" y="2907079"/>
            <a:chExt cx="6913585" cy="389281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ADCE129-47BA-43B0-AEF2-91C4A7041210}"/>
                </a:ext>
              </a:extLst>
            </p:cNvPr>
            <p:cNvSpPr/>
            <p:nvPr/>
          </p:nvSpPr>
          <p:spPr>
            <a:xfrm>
              <a:off x="40931" y="2907079"/>
              <a:ext cx="6913585" cy="3892814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551B0B4-6ACD-455E-8BB9-FB04C8C0EEBC}"/>
                </a:ext>
              </a:extLst>
            </p:cNvPr>
            <p:cNvSpPr/>
            <p:nvPr/>
          </p:nvSpPr>
          <p:spPr>
            <a:xfrm>
              <a:off x="2009803" y="4079056"/>
              <a:ext cx="2964586" cy="18703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A0C39-2D64-43A4-B053-688D3D2D7EBE}"/>
              </a:ext>
            </a:extLst>
          </p:cNvPr>
          <p:cNvSpPr/>
          <p:nvPr/>
        </p:nvSpPr>
        <p:spPr>
          <a:xfrm>
            <a:off x="2668056" y="1582710"/>
            <a:ext cx="6912000" cy="38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C6A0F1-4E97-47B2-BEB7-CA9F9EBE97C9}"/>
              </a:ext>
            </a:extLst>
          </p:cNvPr>
          <p:cNvGrpSpPr/>
          <p:nvPr/>
        </p:nvGrpSpPr>
        <p:grpSpPr>
          <a:xfrm>
            <a:off x="5865834" y="3260010"/>
            <a:ext cx="516440" cy="580297"/>
            <a:chOff x="2850887" y="4158002"/>
            <a:chExt cx="674492" cy="628515"/>
          </a:xfrm>
        </p:grpSpPr>
        <p:pic>
          <p:nvPicPr>
            <p:cNvPr id="68" name="그래픽 67" descr="걷기 단색으로 채워진">
              <a:extLst>
                <a:ext uri="{FF2B5EF4-FFF2-40B4-BE49-F238E27FC236}">
                  <a16:creationId xmlns:a16="http://schemas.microsoft.com/office/drawing/2014/main" id="{10336DC3-4681-4CDC-A58E-12E37619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0887" y="4158002"/>
              <a:ext cx="628515" cy="628515"/>
            </a:xfrm>
            <a:prstGeom prst="rect">
              <a:avLst/>
            </a:prstGeom>
          </p:spPr>
        </p:pic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3C94C02-0BF1-4E21-B4FB-DB42BAA612DE}"/>
                </a:ext>
              </a:extLst>
            </p:cNvPr>
            <p:cNvSpPr/>
            <p:nvPr/>
          </p:nvSpPr>
          <p:spPr>
            <a:xfrm rot="19878670" flipH="1">
              <a:off x="3160880" y="4336906"/>
              <a:ext cx="364499" cy="161674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DDC29B1-6FCF-4FC5-81E4-35BE5243E3C4}"/>
              </a:ext>
            </a:extLst>
          </p:cNvPr>
          <p:cNvSpPr/>
          <p:nvPr/>
        </p:nvSpPr>
        <p:spPr>
          <a:xfrm>
            <a:off x="8194903" y="1580302"/>
            <a:ext cx="138515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남은 몬스터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4 / 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6957EF9-B42A-41A9-AF7C-25AA471EC754}"/>
              </a:ext>
            </a:extLst>
          </p:cNvPr>
          <p:cNvSpPr/>
          <p:nvPr/>
        </p:nvSpPr>
        <p:spPr>
          <a:xfrm>
            <a:off x="2666998" y="1582708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/>
              <a:t>||</a:t>
            </a:r>
            <a:endParaRPr lang="ko-KR" altLang="en-US" sz="12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226FFD-0AE6-4A57-9A0A-B2DEDB5014D6}"/>
              </a:ext>
            </a:extLst>
          </p:cNvPr>
          <p:cNvSpPr/>
          <p:nvPr/>
        </p:nvSpPr>
        <p:spPr>
          <a:xfrm>
            <a:off x="4795428" y="1812337"/>
            <a:ext cx="2664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적이 나타났습니다</a:t>
            </a:r>
            <a:r>
              <a:rPr lang="en-US" altLang="ko-KR" sz="2000">
                <a:solidFill>
                  <a:schemeClr val="tx1"/>
                </a:solidFill>
              </a:rPr>
              <a:t>!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A0F9C3-9092-4B02-8DF0-87092AF33C9A}"/>
              </a:ext>
            </a:extLst>
          </p:cNvPr>
          <p:cNvSpPr/>
          <p:nvPr/>
        </p:nvSpPr>
        <p:spPr>
          <a:xfrm>
            <a:off x="3134507" y="1615696"/>
            <a:ext cx="1387691" cy="303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AD2D2FF-13AB-4BE6-9136-07BA01AD5480}"/>
              </a:ext>
            </a:extLst>
          </p:cNvPr>
          <p:cNvSpPr/>
          <p:nvPr/>
        </p:nvSpPr>
        <p:spPr>
          <a:xfrm>
            <a:off x="3165009" y="1644741"/>
            <a:ext cx="245266" cy="245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5C41CB7-39DE-4318-AA7D-D806CDC34F54}"/>
              </a:ext>
            </a:extLst>
          </p:cNvPr>
          <p:cNvSpPr/>
          <p:nvPr/>
        </p:nvSpPr>
        <p:spPr>
          <a:xfrm>
            <a:off x="3440776" y="1644741"/>
            <a:ext cx="245266" cy="245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DACDC0A-54FF-4445-9AAD-40D8BAF71E3D}"/>
              </a:ext>
            </a:extLst>
          </p:cNvPr>
          <p:cNvSpPr/>
          <p:nvPr/>
        </p:nvSpPr>
        <p:spPr>
          <a:xfrm>
            <a:off x="3712916" y="1644741"/>
            <a:ext cx="245266" cy="245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0C257B5-B78F-4223-B359-54574A2C6EED}"/>
              </a:ext>
            </a:extLst>
          </p:cNvPr>
          <p:cNvSpPr/>
          <p:nvPr/>
        </p:nvSpPr>
        <p:spPr>
          <a:xfrm>
            <a:off x="3980987" y="1644741"/>
            <a:ext cx="245266" cy="245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6BF4642-111C-408A-8E1A-4B2A63BC8436}"/>
              </a:ext>
            </a:extLst>
          </p:cNvPr>
          <p:cNvSpPr/>
          <p:nvPr/>
        </p:nvSpPr>
        <p:spPr>
          <a:xfrm>
            <a:off x="4249058" y="1644741"/>
            <a:ext cx="245266" cy="245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DAD0D9F-295B-4F6E-971C-4241157AA9B9}"/>
              </a:ext>
            </a:extLst>
          </p:cNvPr>
          <p:cNvSpPr/>
          <p:nvPr/>
        </p:nvSpPr>
        <p:spPr>
          <a:xfrm>
            <a:off x="3600308" y="4953567"/>
            <a:ext cx="5047492" cy="271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E055D86-8DCD-4B65-BF93-814D142FF283}"/>
              </a:ext>
            </a:extLst>
          </p:cNvPr>
          <p:cNvGrpSpPr/>
          <p:nvPr/>
        </p:nvGrpSpPr>
        <p:grpSpPr>
          <a:xfrm>
            <a:off x="3828353" y="2823689"/>
            <a:ext cx="843859" cy="1316904"/>
            <a:chOff x="7378696" y="3452448"/>
            <a:chExt cx="467364" cy="729356"/>
          </a:xfrm>
        </p:grpSpPr>
        <p:pic>
          <p:nvPicPr>
            <p:cNvPr id="117" name="그래픽 116" descr="괴물 단색으로 채워진">
              <a:extLst>
                <a:ext uri="{FF2B5EF4-FFF2-40B4-BE49-F238E27FC236}">
                  <a16:creationId xmlns:a16="http://schemas.microsoft.com/office/drawing/2014/main" id="{FFC0785B-717D-4A0C-BBC0-BCFFA64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3F6804E-3144-47FA-B6E8-B02D59453AF9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5E73C755-65AC-4CA1-A4EC-6C290E52C6C7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F0D9F9C6-6D77-42F3-933F-83CDDCCBD653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63301AC-15DD-4E3C-98A3-1F963FEFE289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E5EA90E-FFB7-499E-BCC8-B4CE06F067FC}"/>
              </a:ext>
            </a:extLst>
          </p:cNvPr>
          <p:cNvGrpSpPr/>
          <p:nvPr/>
        </p:nvGrpSpPr>
        <p:grpSpPr>
          <a:xfrm>
            <a:off x="3840706" y="2627726"/>
            <a:ext cx="819152" cy="179070"/>
            <a:chOff x="5714998" y="2864744"/>
            <a:chExt cx="819152" cy="17907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E9D739A-7C83-4959-AD74-1C11DD51EDAB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9B1C7FE-B8DB-4312-A893-5BD2689CD057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341203B-C2BA-4143-8231-2303645E579F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D8F7C99-DAC8-4E12-A974-129CAACD07C3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EBEACE8-58CE-42EB-A66A-50EAA881BE94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D2111F7-028D-469E-964B-6F71A8160C6E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13C26E0-0B42-4E1F-AD45-3EBBA86A6AB9}"/>
              </a:ext>
            </a:extLst>
          </p:cNvPr>
          <p:cNvSpPr/>
          <p:nvPr/>
        </p:nvSpPr>
        <p:spPr>
          <a:xfrm>
            <a:off x="3661303" y="4999969"/>
            <a:ext cx="936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0C20034-888B-48D2-B74A-0CC7D0461E8D}"/>
              </a:ext>
            </a:extLst>
          </p:cNvPr>
          <p:cNvSpPr/>
          <p:nvPr/>
        </p:nvSpPr>
        <p:spPr>
          <a:xfrm>
            <a:off x="7648185" y="4999969"/>
            <a:ext cx="936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D484B1F-B05A-4CA4-9443-1DEDF415E584}"/>
              </a:ext>
            </a:extLst>
          </p:cNvPr>
          <p:cNvSpPr/>
          <p:nvPr/>
        </p:nvSpPr>
        <p:spPr>
          <a:xfrm>
            <a:off x="6651464" y="4999969"/>
            <a:ext cx="936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CF6308A-5A2E-474F-9A06-ADF87B54E7B9}"/>
              </a:ext>
            </a:extLst>
          </p:cNvPr>
          <p:cNvSpPr/>
          <p:nvPr/>
        </p:nvSpPr>
        <p:spPr>
          <a:xfrm>
            <a:off x="5654744" y="4999969"/>
            <a:ext cx="936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CDD6419-D0E5-4740-B426-BFDE3DC5B97B}"/>
              </a:ext>
            </a:extLst>
          </p:cNvPr>
          <p:cNvSpPr/>
          <p:nvPr/>
        </p:nvSpPr>
        <p:spPr>
          <a:xfrm>
            <a:off x="4658024" y="4999969"/>
            <a:ext cx="936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E7A58B7-C7EF-4263-AE30-2A4C7AECEBE1}"/>
              </a:ext>
            </a:extLst>
          </p:cNvPr>
          <p:cNvSpPr/>
          <p:nvPr/>
        </p:nvSpPr>
        <p:spPr>
          <a:xfrm>
            <a:off x="6706977" y="3919982"/>
            <a:ext cx="914400" cy="57689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2CA472D-937F-4C16-8CD8-C9C7D31C1ABC}"/>
              </a:ext>
            </a:extLst>
          </p:cNvPr>
          <p:cNvGrpSpPr/>
          <p:nvPr/>
        </p:nvGrpSpPr>
        <p:grpSpPr>
          <a:xfrm>
            <a:off x="8051758" y="4565975"/>
            <a:ext cx="416237" cy="186878"/>
            <a:chOff x="8051758" y="4565975"/>
            <a:chExt cx="416237" cy="186878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B855DAD-0CEC-4619-9AC7-9C9A51A8935D}"/>
                </a:ext>
              </a:extLst>
            </p:cNvPr>
            <p:cNvSpPr/>
            <p:nvPr/>
          </p:nvSpPr>
          <p:spPr>
            <a:xfrm>
              <a:off x="8118906" y="4574975"/>
              <a:ext cx="281942" cy="17787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919522E-FFA0-496D-99BB-53749D202C82}"/>
                </a:ext>
              </a:extLst>
            </p:cNvPr>
            <p:cNvSpPr/>
            <p:nvPr/>
          </p:nvSpPr>
          <p:spPr>
            <a:xfrm rot="18000000">
              <a:off x="8123758" y="4493975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4DD98E0-D75F-4D55-B173-023C26899816}"/>
                </a:ext>
              </a:extLst>
            </p:cNvPr>
            <p:cNvSpPr/>
            <p:nvPr/>
          </p:nvSpPr>
          <p:spPr>
            <a:xfrm rot="3600000" flipH="1">
              <a:off x="8127913" y="4631346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C542E12-7108-4540-8C4D-7FFE5F8622E5}"/>
                </a:ext>
              </a:extLst>
            </p:cNvPr>
            <p:cNvSpPr/>
            <p:nvPr/>
          </p:nvSpPr>
          <p:spPr>
            <a:xfrm rot="3600000" flipH="1">
              <a:off x="8359995" y="4493975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6C7B760-E770-4D83-9E81-4522D4A92AEA}"/>
                </a:ext>
              </a:extLst>
            </p:cNvPr>
            <p:cNvSpPr/>
            <p:nvPr/>
          </p:nvSpPr>
          <p:spPr>
            <a:xfrm rot="18000000">
              <a:off x="8359994" y="4634502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50AE9CA-AC40-442C-B765-852D5429DA6F}"/>
              </a:ext>
            </a:extLst>
          </p:cNvPr>
          <p:cNvSpPr/>
          <p:nvPr/>
        </p:nvSpPr>
        <p:spPr>
          <a:xfrm>
            <a:off x="2673743" y="1989757"/>
            <a:ext cx="1386210" cy="176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>
                <a:solidFill>
                  <a:schemeClr val="tx1"/>
                </a:solidFill>
              </a:rPr>
              <a:t>1100</a:t>
            </a:r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5433CFE-354B-4D45-9D2D-047968C41921}"/>
              </a:ext>
            </a:extLst>
          </p:cNvPr>
          <p:cNvSpPr/>
          <p:nvPr/>
        </p:nvSpPr>
        <p:spPr>
          <a:xfrm rot="18900000">
            <a:off x="4366902" y="2859253"/>
            <a:ext cx="1754363" cy="774503"/>
          </a:xfrm>
          <a:custGeom>
            <a:avLst/>
            <a:gdLst>
              <a:gd name="connsiteX0" fmla="*/ 4731385 w 4731385"/>
              <a:gd name="connsiteY0" fmla="*/ 1961557 h 2088777"/>
              <a:gd name="connsiteX1" fmla="*/ 4433564 w 4731385"/>
              <a:gd name="connsiteY1" fmla="*/ 2017536 h 2088777"/>
              <a:gd name="connsiteX2" fmla="*/ 3755734 w 4731385"/>
              <a:gd name="connsiteY2" fmla="*/ 2088529 h 2088777"/>
              <a:gd name="connsiteX3" fmla="*/ 3746171 w 4731385"/>
              <a:gd name="connsiteY3" fmla="*/ 2088777 h 2088777"/>
              <a:gd name="connsiteX4" fmla="*/ 3054939 w 4731385"/>
              <a:gd name="connsiteY4" fmla="*/ 2088777 h 2088777"/>
              <a:gd name="connsiteX5" fmla="*/ 3045377 w 4731385"/>
              <a:gd name="connsiteY5" fmla="*/ 2088529 h 2088777"/>
              <a:gd name="connsiteX6" fmla="*/ 2367546 w 4731385"/>
              <a:gd name="connsiteY6" fmla="*/ 2017536 h 2088777"/>
              <a:gd name="connsiteX7" fmla="*/ 2069725 w 4731385"/>
              <a:gd name="connsiteY7" fmla="*/ 1961557 h 2088777"/>
              <a:gd name="connsiteX8" fmla="*/ 2108254 w 4731385"/>
              <a:gd name="connsiteY8" fmla="*/ 1807442 h 2088777"/>
              <a:gd name="connsiteX9" fmla="*/ 2109413 w 4731385"/>
              <a:gd name="connsiteY9" fmla="*/ 1806740 h 2088777"/>
              <a:gd name="connsiteX10" fmla="*/ 2668365 w 4731385"/>
              <a:gd name="connsiteY10" fmla="*/ 919486 h 2088777"/>
              <a:gd name="connsiteX11" fmla="*/ 2713730 w 4731385"/>
              <a:gd name="connsiteY11" fmla="*/ 699246 h 2088777"/>
              <a:gd name="connsiteX12" fmla="*/ 2064263 w 4731385"/>
              <a:gd name="connsiteY12" fmla="*/ 699246 h 2088777"/>
              <a:gd name="connsiteX13" fmla="*/ 2061934 w 4731385"/>
              <a:gd name="connsiteY13" fmla="*/ 734852 h 2088777"/>
              <a:gd name="connsiteX14" fmla="*/ 1988863 w 4731385"/>
              <a:gd name="connsiteY14" fmla="*/ 798949 h 2088777"/>
              <a:gd name="connsiteX15" fmla="*/ 1070733 w 4731385"/>
              <a:gd name="connsiteY15" fmla="*/ 738881 h 2088777"/>
              <a:gd name="connsiteX16" fmla="*/ 117570 w 4731385"/>
              <a:gd name="connsiteY16" fmla="*/ 801240 h 2088777"/>
              <a:gd name="connsiteX17" fmla="*/ 44498 w 4731385"/>
              <a:gd name="connsiteY17" fmla="*/ 737143 h 2088777"/>
              <a:gd name="connsiteX18" fmla="*/ 42019 w 4731385"/>
              <a:gd name="connsiteY18" fmla="*/ 699246 h 2088777"/>
              <a:gd name="connsiteX19" fmla="*/ 0 w 4731385"/>
              <a:gd name="connsiteY19" fmla="*/ 699246 h 2088777"/>
              <a:gd name="connsiteX20" fmla="*/ 0 w 4731385"/>
              <a:gd name="connsiteY20" fmla="*/ 367551 h 2088777"/>
              <a:gd name="connsiteX21" fmla="*/ 41868 w 4731385"/>
              <a:gd name="connsiteY21" fmla="*/ 367551 h 2088777"/>
              <a:gd name="connsiteX22" fmla="*/ 44497 w 4731385"/>
              <a:gd name="connsiteY22" fmla="*/ 327360 h 2088777"/>
              <a:gd name="connsiteX23" fmla="*/ 117569 w 4731385"/>
              <a:gd name="connsiteY23" fmla="*/ 263263 h 2088777"/>
              <a:gd name="connsiteX24" fmla="*/ 1070733 w 4731385"/>
              <a:gd name="connsiteY24" fmla="*/ 325623 h 2088777"/>
              <a:gd name="connsiteX25" fmla="*/ 1988864 w 4731385"/>
              <a:gd name="connsiteY25" fmla="*/ 265555 h 2088777"/>
              <a:gd name="connsiteX26" fmla="*/ 2061935 w 4731385"/>
              <a:gd name="connsiteY26" fmla="*/ 329652 h 2088777"/>
              <a:gd name="connsiteX27" fmla="*/ 2064415 w 4731385"/>
              <a:gd name="connsiteY27" fmla="*/ 367551 h 2088777"/>
              <a:gd name="connsiteX28" fmla="*/ 2732934 w 4731385"/>
              <a:gd name="connsiteY28" fmla="*/ 367551 h 2088777"/>
              <a:gd name="connsiteX29" fmla="*/ 2727081 w 4731385"/>
              <a:gd name="connsiteY29" fmla="*/ 235992 h 2088777"/>
              <a:gd name="connsiteX30" fmla="*/ 2690349 w 4731385"/>
              <a:gd name="connsiteY30" fmla="*/ 41063 h 2088777"/>
              <a:gd name="connsiteX31" fmla="*/ 2677277 w 4731385"/>
              <a:gd name="connsiteY31" fmla="*/ 0 h 2088777"/>
              <a:gd name="connsiteX32" fmla="*/ 3947000 w 4731385"/>
              <a:gd name="connsiteY32" fmla="*/ 0 h 2088777"/>
              <a:gd name="connsiteX33" fmla="*/ 3926610 w 4731385"/>
              <a:gd name="connsiteY33" fmla="*/ 66591 h 2088777"/>
              <a:gd name="connsiteX34" fmla="*/ 3910964 w 4731385"/>
              <a:gd name="connsiteY34" fmla="*/ 294394 h 2088777"/>
              <a:gd name="connsiteX35" fmla="*/ 3920609 w 4731385"/>
              <a:gd name="connsiteY35" fmla="*/ 367551 h 2088777"/>
              <a:gd name="connsiteX36" fmla="*/ 4511484 w 4731385"/>
              <a:gd name="connsiteY36" fmla="*/ 367551 h 2088777"/>
              <a:gd name="connsiteX37" fmla="*/ 4511484 w 4731385"/>
              <a:gd name="connsiteY37" fmla="*/ 699246 h 2088777"/>
              <a:gd name="connsiteX38" fmla="*/ 3990886 w 4731385"/>
              <a:gd name="connsiteY38" fmla="*/ 699246 h 2088777"/>
              <a:gd name="connsiteX39" fmla="*/ 4026993 w 4731385"/>
              <a:gd name="connsiteY39" fmla="*/ 816685 h 2088777"/>
              <a:gd name="connsiteX40" fmla="*/ 4158755 w 4731385"/>
              <a:gd name="connsiteY40" fmla="*/ 1089213 h 2088777"/>
              <a:gd name="connsiteX41" fmla="*/ 4600540 w 4731385"/>
              <a:gd name="connsiteY41" fmla="*/ 1614035 h 2088777"/>
              <a:gd name="connsiteX42" fmla="*/ 4654466 w 4731385"/>
              <a:gd name="connsiteY42" fmla="*/ 1653880 h 208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731385" h="2088777">
                <a:moveTo>
                  <a:pt x="4731385" y="1961557"/>
                </a:moveTo>
                <a:lnTo>
                  <a:pt x="4433564" y="2017536"/>
                </a:lnTo>
                <a:cubicBezTo>
                  <a:pt x="4216013" y="2052285"/>
                  <a:pt x="3989293" y="2076348"/>
                  <a:pt x="3755734" y="2088529"/>
                </a:cubicBezTo>
                <a:lnTo>
                  <a:pt x="3746171" y="2088777"/>
                </a:lnTo>
                <a:lnTo>
                  <a:pt x="3054939" y="2088777"/>
                </a:lnTo>
                <a:lnTo>
                  <a:pt x="3045377" y="2088529"/>
                </a:lnTo>
                <a:cubicBezTo>
                  <a:pt x="2811817" y="2076348"/>
                  <a:pt x="2585098" y="2052285"/>
                  <a:pt x="2367546" y="2017536"/>
                </a:cubicBezTo>
                <a:lnTo>
                  <a:pt x="2069725" y="1961557"/>
                </a:lnTo>
                <a:lnTo>
                  <a:pt x="2108254" y="1807442"/>
                </a:lnTo>
                <a:lnTo>
                  <a:pt x="2109413" y="1806740"/>
                </a:lnTo>
                <a:cubicBezTo>
                  <a:pt x="2346414" y="1645501"/>
                  <a:pt x="2560445" y="1322252"/>
                  <a:pt x="2668365" y="919486"/>
                </a:cubicBezTo>
                <a:lnTo>
                  <a:pt x="2713730" y="699246"/>
                </a:lnTo>
                <a:lnTo>
                  <a:pt x="2064263" y="699246"/>
                </a:lnTo>
                <a:lnTo>
                  <a:pt x="2061934" y="734852"/>
                </a:lnTo>
                <a:cubicBezTo>
                  <a:pt x="2059456" y="772730"/>
                  <a:pt x="2026741" y="801427"/>
                  <a:pt x="1988863" y="798949"/>
                </a:cubicBezTo>
                <a:lnTo>
                  <a:pt x="1070733" y="738881"/>
                </a:lnTo>
                <a:lnTo>
                  <a:pt x="117570" y="801240"/>
                </a:lnTo>
                <a:cubicBezTo>
                  <a:pt x="79692" y="803719"/>
                  <a:pt x="46976" y="775022"/>
                  <a:pt x="44498" y="737143"/>
                </a:cubicBezTo>
                <a:lnTo>
                  <a:pt x="42019" y="699246"/>
                </a:lnTo>
                <a:lnTo>
                  <a:pt x="0" y="699246"/>
                </a:lnTo>
                <a:lnTo>
                  <a:pt x="0" y="367551"/>
                </a:lnTo>
                <a:lnTo>
                  <a:pt x="41868" y="367551"/>
                </a:lnTo>
                <a:lnTo>
                  <a:pt x="44497" y="327360"/>
                </a:lnTo>
                <a:cubicBezTo>
                  <a:pt x="46976" y="289482"/>
                  <a:pt x="79691" y="260785"/>
                  <a:pt x="117569" y="263263"/>
                </a:cubicBezTo>
                <a:lnTo>
                  <a:pt x="1070733" y="325623"/>
                </a:lnTo>
                <a:lnTo>
                  <a:pt x="1988864" y="265555"/>
                </a:lnTo>
                <a:cubicBezTo>
                  <a:pt x="2026742" y="263077"/>
                  <a:pt x="2059457" y="291774"/>
                  <a:pt x="2061935" y="329652"/>
                </a:cubicBezTo>
                <a:lnTo>
                  <a:pt x="2064415" y="367551"/>
                </a:lnTo>
                <a:lnTo>
                  <a:pt x="2732934" y="367551"/>
                </a:lnTo>
                <a:lnTo>
                  <a:pt x="2727081" y="235992"/>
                </a:lnTo>
                <a:cubicBezTo>
                  <a:pt x="2719283" y="167370"/>
                  <a:pt x="2706957" y="102092"/>
                  <a:pt x="2690349" y="41063"/>
                </a:cubicBezTo>
                <a:lnTo>
                  <a:pt x="2677277" y="0"/>
                </a:lnTo>
                <a:lnTo>
                  <a:pt x="3947000" y="0"/>
                </a:lnTo>
                <a:lnTo>
                  <a:pt x="3926610" y="66591"/>
                </a:lnTo>
                <a:cubicBezTo>
                  <a:pt x="3913217" y="136991"/>
                  <a:pt x="3907999" y="213535"/>
                  <a:pt x="3910964" y="294394"/>
                </a:cubicBezTo>
                <a:lnTo>
                  <a:pt x="3920609" y="367551"/>
                </a:lnTo>
                <a:lnTo>
                  <a:pt x="4511484" y="367551"/>
                </a:lnTo>
                <a:lnTo>
                  <a:pt x="4511484" y="699246"/>
                </a:lnTo>
                <a:lnTo>
                  <a:pt x="3990886" y="699246"/>
                </a:lnTo>
                <a:lnTo>
                  <a:pt x="4026993" y="816685"/>
                </a:lnTo>
                <a:cubicBezTo>
                  <a:pt x="4062715" y="907483"/>
                  <a:pt x="4106633" y="998936"/>
                  <a:pt x="4158755" y="1089213"/>
                </a:cubicBezTo>
                <a:cubicBezTo>
                  <a:pt x="4283847" y="1305878"/>
                  <a:pt x="4438428" y="1485007"/>
                  <a:pt x="4600540" y="1614035"/>
                </a:cubicBezTo>
                <a:lnTo>
                  <a:pt x="4654466" y="16538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9F2ADA6-4F6D-4F5C-9D6E-A0E31D0E6D36}"/>
              </a:ext>
            </a:extLst>
          </p:cNvPr>
          <p:cNvGrpSpPr/>
          <p:nvPr/>
        </p:nvGrpSpPr>
        <p:grpSpPr>
          <a:xfrm flipH="1">
            <a:off x="5884655" y="3257604"/>
            <a:ext cx="516440" cy="580297"/>
            <a:chOff x="2850887" y="4158002"/>
            <a:chExt cx="674492" cy="628515"/>
          </a:xfrm>
        </p:grpSpPr>
        <p:pic>
          <p:nvPicPr>
            <p:cNvPr id="135" name="그래픽 134" descr="걷기 단색으로 채워진">
              <a:extLst>
                <a:ext uri="{FF2B5EF4-FFF2-40B4-BE49-F238E27FC236}">
                  <a16:creationId xmlns:a16="http://schemas.microsoft.com/office/drawing/2014/main" id="{9ADD8D86-66F6-4A5E-8596-81A0770CA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0887" y="4158002"/>
              <a:ext cx="628515" cy="628515"/>
            </a:xfrm>
            <a:prstGeom prst="rect">
              <a:avLst/>
            </a:prstGeom>
          </p:spPr>
        </p:pic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8806DDD5-120A-4A1E-BF87-38FC36266BFF}"/>
                </a:ext>
              </a:extLst>
            </p:cNvPr>
            <p:cNvSpPr/>
            <p:nvPr/>
          </p:nvSpPr>
          <p:spPr>
            <a:xfrm rot="19878670" flipH="1">
              <a:off x="3160880" y="4336906"/>
              <a:ext cx="364499" cy="161674"/>
            </a:xfrm>
            <a:custGeom>
              <a:avLst/>
              <a:gdLst>
                <a:gd name="connsiteX0" fmla="*/ 4518048 w 9578638"/>
                <a:gd name="connsiteY0" fmla="*/ 4135247 h 4248621"/>
                <a:gd name="connsiteX1" fmla="*/ 4058995 w 9578638"/>
                <a:gd name="connsiteY1" fmla="*/ 4004106 h 4248621"/>
                <a:gd name="connsiteX2" fmla="*/ 4113002 w 9578638"/>
                <a:gd name="connsiteY2" fmla="*/ 3810617 h 4248621"/>
                <a:gd name="connsiteX3" fmla="*/ 4327628 w 9578638"/>
                <a:gd name="connsiteY3" fmla="*/ 2765509 h 4248621"/>
                <a:gd name="connsiteX4" fmla="*/ 4345261 w 9578638"/>
                <a:gd name="connsiteY4" fmla="*/ 2578933 h 4248621"/>
                <a:gd name="connsiteX5" fmla="*/ 4317460 w 9578638"/>
                <a:gd name="connsiteY5" fmla="*/ 2578933 h 4248621"/>
                <a:gd name="connsiteX6" fmla="*/ 4238685 w 9578638"/>
                <a:gd name="connsiteY6" fmla="*/ 2484165 h 4248621"/>
                <a:gd name="connsiteX7" fmla="*/ 4004942 w 9578638"/>
                <a:gd name="connsiteY7" fmla="*/ 2248514 h 4248621"/>
                <a:gd name="connsiteX8" fmla="*/ 3246008 w 9578638"/>
                <a:gd name="connsiteY8" fmla="*/ 2231949 h 4248621"/>
                <a:gd name="connsiteX9" fmla="*/ 2542492 w 9578638"/>
                <a:gd name="connsiteY9" fmla="*/ 2233258 h 4248621"/>
                <a:gd name="connsiteX10" fmla="*/ 2484199 w 9578638"/>
                <a:gd name="connsiteY10" fmla="*/ 2278554 h 4248621"/>
                <a:gd name="connsiteX11" fmla="*/ 2419426 w 9578638"/>
                <a:gd name="connsiteY11" fmla="*/ 2389195 h 4248621"/>
                <a:gd name="connsiteX12" fmla="*/ 2412946 w 9578638"/>
                <a:gd name="connsiteY12" fmla="*/ 2454540 h 4248621"/>
                <a:gd name="connsiteX13" fmla="*/ 1717347 w 9578638"/>
                <a:gd name="connsiteY13" fmla="*/ 2458835 h 4248621"/>
                <a:gd name="connsiteX14" fmla="*/ 1021749 w 9578638"/>
                <a:gd name="connsiteY14" fmla="*/ 2463121 h 4248621"/>
                <a:gd name="connsiteX15" fmla="*/ 1017803 w 9578638"/>
                <a:gd name="connsiteY15" fmla="*/ 2541758 h 4248621"/>
                <a:gd name="connsiteX16" fmla="*/ 1013858 w 9578638"/>
                <a:gd name="connsiteY16" fmla="*/ 2620385 h 4248621"/>
                <a:gd name="connsiteX17" fmla="*/ 806592 w 9578638"/>
                <a:gd name="connsiteY17" fmla="*/ 2620385 h 4248621"/>
                <a:gd name="connsiteX18" fmla="*/ 802915 w 9578638"/>
                <a:gd name="connsiteY18" fmla="*/ 2452051 h 4248621"/>
                <a:gd name="connsiteX19" fmla="*/ 764051 w 9578638"/>
                <a:gd name="connsiteY19" fmla="*/ 2272471 h 4248621"/>
                <a:gd name="connsiteX20" fmla="*/ 618752 w 9578638"/>
                <a:gd name="connsiteY20" fmla="*/ 1950928 h 4248621"/>
                <a:gd name="connsiteX21" fmla="*/ 618752 w 9578638"/>
                <a:gd name="connsiteY21" fmla="*/ 1849201 h 4248621"/>
                <a:gd name="connsiteX22" fmla="*/ 574996 w 9578638"/>
                <a:gd name="connsiteY22" fmla="*/ 1849201 h 4248621"/>
                <a:gd name="connsiteX23" fmla="*/ 515116 w 9578638"/>
                <a:gd name="connsiteY23" fmla="*/ 1874080 h 4248621"/>
                <a:gd name="connsiteX24" fmla="*/ 77226 w 9578638"/>
                <a:gd name="connsiteY24" fmla="*/ 1875776 h 4248621"/>
                <a:gd name="connsiteX25" fmla="*/ 1434 w 9578638"/>
                <a:gd name="connsiteY25" fmla="*/ 1758600 h 4248621"/>
                <a:gd name="connsiteX26" fmla="*/ 174654 w 9578638"/>
                <a:gd name="connsiteY26" fmla="*/ 1731942 h 4248621"/>
                <a:gd name="connsiteX27" fmla="*/ 365849 w 9578638"/>
                <a:gd name="connsiteY27" fmla="*/ 1717959 h 4248621"/>
                <a:gd name="connsiteX28" fmla="*/ 363462 w 9578638"/>
                <a:gd name="connsiteY28" fmla="*/ 1685955 h 4248621"/>
                <a:gd name="connsiteX29" fmla="*/ 172267 w 9578638"/>
                <a:gd name="connsiteY29" fmla="*/ 1666773 h 4248621"/>
                <a:gd name="connsiteX30" fmla="*/ 1186 w 9578638"/>
                <a:gd name="connsiteY30" fmla="*/ 1640447 h 4248621"/>
                <a:gd name="connsiteX31" fmla="*/ 27761 w 9578638"/>
                <a:gd name="connsiteY31" fmla="*/ 1569968 h 4248621"/>
                <a:gd name="connsiteX32" fmla="*/ 276953 w 9578638"/>
                <a:gd name="connsiteY32" fmla="*/ 1520515 h 4248621"/>
                <a:gd name="connsiteX33" fmla="*/ 514854 w 9578638"/>
                <a:gd name="connsiteY33" fmla="*/ 1542084 h 4248621"/>
                <a:gd name="connsiteX34" fmla="*/ 619457 w 9578638"/>
                <a:gd name="connsiteY34" fmla="*/ 1563958 h 4248621"/>
                <a:gd name="connsiteX35" fmla="*/ 700880 w 9578638"/>
                <a:gd name="connsiteY35" fmla="*/ 1558971 h 4248621"/>
                <a:gd name="connsiteX36" fmla="*/ 800100 w 9578638"/>
                <a:gd name="connsiteY36" fmla="*/ 1217224 h 4248621"/>
                <a:gd name="connsiteX37" fmla="*/ 927045 w 9578638"/>
                <a:gd name="connsiteY37" fmla="*/ 825635 h 4248621"/>
                <a:gd name="connsiteX38" fmla="*/ 1088402 w 9578638"/>
                <a:gd name="connsiteY38" fmla="*/ 752198 h 4248621"/>
                <a:gd name="connsiteX39" fmla="*/ 1295138 w 9578638"/>
                <a:gd name="connsiteY39" fmla="*/ 771195 h 4248621"/>
                <a:gd name="connsiteX40" fmla="*/ 1487033 w 9578638"/>
                <a:gd name="connsiteY40" fmla="*/ 771195 h 4248621"/>
                <a:gd name="connsiteX41" fmla="*/ 1608126 w 9578638"/>
                <a:gd name="connsiteY41" fmla="*/ 533479 h 4248621"/>
                <a:gd name="connsiteX42" fmla="*/ 1767722 w 9578638"/>
                <a:gd name="connsiteY42" fmla="*/ 147882 h 4248621"/>
                <a:gd name="connsiteX43" fmla="*/ 1806224 w 9578638"/>
                <a:gd name="connsiteY43" fmla="*/ 2 h 4248621"/>
                <a:gd name="connsiteX44" fmla="*/ 1984486 w 9578638"/>
                <a:gd name="connsiteY44" fmla="*/ 2 h 4248621"/>
                <a:gd name="connsiteX45" fmla="*/ 2022270 w 9578638"/>
                <a:gd name="connsiteY45" fmla="*/ 128534 h 4248621"/>
                <a:gd name="connsiteX46" fmla="*/ 2060063 w 9578638"/>
                <a:gd name="connsiteY46" fmla="*/ 257067 h 4248621"/>
                <a:gd name="connsiteX47" fmla="*/ 5579120 w 9578638"/>
                <a:gd name="connsiteY47" fmla="*/ 257067 h 4248621"/>
                <a:gd name="connsiteX48" fmla="*/ 5582946 w 9578638"/>
                <a:gd name="connsiteY48" fmla="*/ 145117 h 4248621"/>
                <a:gd name="connsiteX49" fmla="*/ 5586780 w 9578638"/>
                <a:gd name="connsiteY49" fmla="*/ 33168 h 4248621"/>
                <a:gd name="connsiteX50" fmla="*/ 5824073 w 9578638"/>
                <a:gd name="connsiteY50" fmla="*/ 28642 h 4248621"/>
                <a:gd name="connsiteX51" fmla="*/ 6061365 w 9578638"/>
                <a:gd name="connsiteY51" fmla="*/ 24116 h 4248621"/>
                <a:gd name="connsiteX52" fmla="*/ 6300141 w 9578638"/>
                <a:gd name="connsiteY52" fmla="*/ 183232 h 4248621"/>
                <a:gd name="connsiteX53" fmla="*/ 6538918 w 9578638"/>
                <a:gd name="connsiteY53" fmla="*/ 342349 h 4248621"/>
                <a:gd name="connsiteX54" fmla="*/ 6538918 w 9578638"/>
                <a:gd name="connsiteY54" fmla="*/ 770366 h 4248621"/>
                <a:gd name="connsiteX55" fmla="*/ 6749423 w 9578638"/>
                <a:gd name="connsiteY55" fmla="*/ 774919 h 4248621"/>
                <a:gd name="connsiteX56" fmla="*/ 6964040 w 9578638"/>
                <a:gd name="connsiteY56" fmla="*/ 816455 h 4248621"/>
                <a:gd name="connsiteX57" fmla="*/ 7163042 w 9578638"/>
                <a:gd name="connsiteY57" fmla="*/ 976945 h 4248621"/>
                <a:gd name="connsiteX58" fmla="*/ 8466891 w 9578638"/>
                <a:gd name="connsiteY58" fmla="*/ 1053931 h 4248621"/>
                <a:gd name="connsiteX59" fmla="*/ 9453872 w 9578638"/>
                <a:gd name="connsiteY59" fmla="*/ 1034556 h 4248621"/>
                <a:gd name="connsiteX60" fmla="*/ 9510561 w 9578638"/>
                <a:gd name="connsiteY60" fmla="*/ 1094075 h 4248621"/>
                <a:gd name="connsiteX61" fmla="*/ 9576007 w 9578638"/>
                <a:gd name="connsiteY61" fmla="*/ 1242406 h 4248621"/>
                <a:gd name="connsiteX62" fmla="*/ 9563563 w 9578638"/>
                <a:gd name="connsiteY62" fmla="*/ 1435398 h 4248621"/>
                <a:gd name="connsiteX63" fmla="*/ 9492495 w 9578638"/>
                <a:gd name="connsiteY63" fmla="*/ 2176173 h 4248621"/>
                <a:gd name="connsiteX64" fmla="*/ 9551396 w 9578638"/>
                <a:gd name="connsiteY64" fmla="*/ 2828365 h 4248621"/>
                <a:gd name="connsiteX65" fmla="*/ 9549921 w 9578638"/>
                <a:gd name="connsiteY65" fmla="*/ 2980910 h 4248621"/>
                <a:gd name="connsiteX66" fmla="*/ 9471016 w 9578638"/>
                <a:gd name="connsiteY66" fmla="*/ 3094288 h 4248621"/>
                <a:gd name="connsiteX67" fmla="*/ 9191037 w 9578638"/>
                <a:gd name="connsiteY67" fmla="*/ 3110769 h 4248621"/>
                <a:gd name="connsiteX68" fmla="*/ 8960363 w 9578638"/>
                <a:gd name="connsiteY68" fmla="*/ 3083982 h 4248621"/>
                <a:gd name="connsiteX69" fmla="*/ 8942324 w 9578638"/>
                <a:gd name="connsiteY69" fmla="*/ 2999603 h 4248621"/>
                <a:gd name="connsiteX70" fmla="*/ 8922967 w 9578638"/>
                <a:gd name="connsiteY70" fmla="*/ 2895747 h 4248621"/>
                <a:gd name="connsiteX71" fmla="*/ 8876113 w 9578638"/>
                <a:gd name="connsiteY71" fmla="*/ 2764947 h 4248621"/>
                <a:gd name="connsiteX72" fmla="*/ 8796840 w 9578638"/>
                <a:gd name="connsiteY72" fmla="*/ 2619012 h 4248621"/>
                <a:gd name="connsiteX73" fmla="*/ 8265060 w 9578638"/>
                <a:gd name="connsiteY73" fmla="*/ 2358942 h 4248621"/>
                <a:gd name="connsiteX74" fmla="*/ 7776004 w 9578638"/>
                <a:gd name="connsiteY74" fmla="*/ 2140593 h 4248621"/>
                <a:gd name="connsiteX75" fmla="*/ 7284771 w 9578638"/>
                <a:gd name="connsiteY75" fmla="*/ 2134619 h 4248621"/>
                <a:gd name="connsiteX76" fmla="*/ 6745276 w 9578638"/>
                <a:gd name="connsiteY76" fmla="*/ 2156512 h 4248621"/>
                <a:gd name="connsiteX77" fmla="*/ 6662832 w 9578638"/>
                <a:gd name="connsiteY77" fmla="*/ 2372032 h 4248621"/>
                <a:gd name="connsiteX78" fmla="*/ 6890529 w 9578638"/>
                <a:gd name="connsiteY78" fmla="*/ 2912376 h 4248621"/>
                <a:gd name="connsiteX79" fmla="*/ 7108851 w 9578638"/>
                <a:gd name="connsiteY79" fmla="*/ 3406410 h 4248621"/>
                <a:gd name="connsiteX80" fmla="*/ 7060264 w 9578638"/>
                <a:gd name="connsiteY80" fmla="*/ 3457568 h 4248621"/>
                <a:gd name="connsiteX81" fmla="*/ 6529202 w 9578638"/>
                <a:gd name="connsiteY81" fmla="*/ 3818286 h 4248621"/>
                <a:gd name="connsiteX82" fmla="*/ 6444999 w 9578638"/>
                <a:gd name="connsiteY82" fmla="*/ 3841819 h 4248621"/>
                <a:gd name="connsiteX83" fmla="*/ 6462641 w 9578638"/>
                <a:gd name="connsiteY83" fmla="*/ 3742839 h 4248621"/>
                <a:gd name="connsiteX84" fmla="*/ 6496544 w 9578638"/>
                <a:gd name="connsiteY84" fmla="*/ 3664820 h 4248621"/>
                <a:gd name="connsiteX85" fmla="*/ 6339428 w 9578638"/>
                <a:gd name="connsiteY85" fmla="*/ 3199324 h 4248621"/>
                <a:gd name="connsiteX86" fmla="*/ 6182311 w 9578638"/>
                <a:gd name="connsiteY86" fmla="*/ 2733828 h 4248621"/>
                <a:gd name="connsiteX87" fmla="*/ 6088972 w 9578638"/>
                <a:gd name="connsiteY87" fmla="*/ 2823858 h 4248621"/>
                <a:gd name="connsiteX88" fmla="*/ 5995634 w 9578638"/>
                <a:gd name="connsiteY88" fmla="*/ 2913897 h 4248621"/>
                <a:gd name="connsiteX89" fmla="*/ 5687540 w 9578638"/>
                <a:gd name="connsiteY89" fmla="*/ 2870297 h 4248621"/>
                <a:gd name="connsiteX90" fmla="*/ 5349626 w 9578638"/>
                <a:gd name="connsiteY90" fmla="*/ 2783834 h 4248621"/>
                <a:gd name="connsiteX91" fmla="*/ 5315908 w 9578638"/>
                <a:gd name="connsiteY91" fmla="*/ 2747028 h 4248621"/>
                <a:gd name="connsiteX92" fmla="*/ 5289480 w 9578638"/>
                <a:gd name="connsiteY92" fmla="*/ 2975406 h 4248621"/>
                <a:gd name="connsiteX93" fmla="*/ 5070790 w 9578638"/>
                <a:gd name="connsiteY93" fmla="*/ 4113060 h 4248621"/>
                <a:gd name="connsiteX94" fmla="*/ 4996006 w 9578638"/>
                <a:gd name="connsiteY94" fmla="*/ 4248589 h 4248621"/>
                <a:gd name="connsiteX95" fmla="*/ 4517965 w 9578638"/>
                <a:gd name="connsiteY95" fmla="*/ 4135257 h 4248621"/>
                <a:gd name="connsiteX96" fmla="*/ 6064139 w 9578638"/>
                <a:gd name="connsiteY96" fmla="*/ 2744290 h 4248621"/>
                <a:gd name="connsiteX97" fmla="*/ 6150279 w 9578638"/>
                <a:gd name="connsiteY97" fmla="*/ 2654721 h 4248621"/>
                <a:gd name="connsiteX98" fmla="*/ 6099941 w 9578638"/>
                <a:gd name="connsiteY98" fmla="*/ 2508491 h 4248621"/>
                <a:gd name="connsiteX99" fmla="*/ 5999541 w 9578638"/>
                <a:gd name="connsiteY99" fmla="*/ 2357763 h 4248621"/>
                <a:gd name="connsiteX100" fmla="*/ 5904129 w 9578638"/>
                <a:gd name="connsiteY100" fmla="*/ 2346996 h 4248621"/>
                <a:gd name="connsiteX101" fmla="*/ 5858777 w 9578638"/>
                <a:gd name="connsiteY101" fmla="*/ 2346812 h 4248621"/>
                <a:gd name="connsiteX102" fmla="*/ 5855994 w 9578638"/>
                <a:gd name="connsiteY102" fmla="*/ 2464790 h 4248621"/>
                <a:gd name="connsiteX103" fmla="*/ 5768776 w 9578638"/>
                <a:gd name="connsiteY103" fmla="*/ 2729624 h 4248621"/>
                <a:gd name="connsiteX104" fmla="*/ 5782630 w 9578638"/>
                <a:gd name="connsiteY104" fmla="*/ 2645181 h 4248621"/>
                <a:gd name="connsiteX105" fmla="*/ 5796447 w 9578638"/>
                <a:gd name="connsiteY105" fmla="*/ 2459692 h 4248621"/>
                <a:gd name="connsiteX106" fmla="*/ 5784934 w 9578638"/>
                <a:gd name="connsiteY106" fmla="*/ 2338295 h 4248621"/>
                <a:gd name="connsiteX107" fmla="*/ 5612664 w 9578638"/>
                <a:gd name="connsiteY107" fmla="*/ 2314937 h 4248621"/>
                <a:gd name="connsiteX108" fmla="*/ 5401246 w 9578638"/>
                <a:gd name="connsiteY108" fmla="*/ 2287357 h 4248621"/>
                <a:gd name="connsiteX109" fmla="*/ 5358235 w 9578638"/>
                <a:gd name="connsiteY109" fmla="*/ 2278536 h 4248621"/>
                <a:gd name="connsiteX110" fmla="*/ 5365204 w 9578638"/>
                <a:gd name="connsiteY110" fmla="*/ 2349992 h 4248621"/>
                <a:gd name="connsiteX111" fmla="*/ 5380017 w 9578638"/>
                <a:gd name="connsiteY111" fmla="*/ 2563420 h 4248621"/>
                <a:gd name="connsiteX112" fmla="*/ 5397402 w 9578638"/>
                <a:gd name="connsiteY112" fmla="*/ 2725126 h 4248621"/>
                <a:gd name="connsiteX113" fmla="*/ 5957260 w 9578638"/>
                <a:gd name="connsiteY113" fmla="*/ 2825830 h 4248621"/>
                <a:gd name="connsiteX114" fmla="*/ 6064130 w 9578638"/>
                <a:gd name="connsiteY114" fmla="*/ 2744290 h 4248621"/>
                <a:gd name="connsiteX115" fmla="*/ 9024786 w 9578638"/>
                <a:gd name="connsiteY115" fmla="*/ 2028864 h 4248621"/>
                <a:gd name="connsiteX116" fmla="*/ 9097404 w 9578638"/>
                <a:gd name="connsiteY116" fmla="*/ 1700003 h 4248621"/>
                <a:gd name="connsiteX117" fmla="*/ 9168657 w 9578638"/>
                <a:gd name="connsiteY117" fmla="*/ 1416751 h 4248621"/>
                <a:gd name="connsiteX118" fmla="*/ 9168657 w 9578638"/>
                <a:gd name="connsiteY118" fmla="*/ 1335137 h 4248621"/>
                <a:gd name="connsiteX119" fmla="*/ 7717784 w 9578638"/>
                <a:gd name="connsiteY119" fmla="*/ 1335137 h 4248621"/>
                <a:gd name="connsiteX120" fmla="*/ 7717784 w 9578638"/>
                <a:gd name="connsiteY120" fmla="*/ 1844878 h 4248621"/>
                <a:gd name="connsiteX121" fmla="*/ 8213293 w 9578638"/>
                <a:gd name="connsiteY121" fmla="*/ 2074004 h 4248621"/>
                <a:gd name="connsiteX122" fmla="*/ 8857779 w 9578638"/>
                <a:gd name="connsiteY122" fmla="*/ 2372852 h 4248621"/>
                <a:gd name="connsiteX123" fmla="*/ 9006756 w 9578638"/>
                <a:gd name="connsiteY123" fmla="*/ 2442566 h 4248621"/>
                <a:gd name="connsiteX124" fmla="*/ 9015098 w 9578638"/>
                <a:gd name="connsiteY124" fmla="*/ 2299322 h 4248621"/>
                <a:gd name="connsiteX125" fmla="*/ 9024814 w 9578638"/>
                <a:gd name="connsiteY125" fmla="*/ 2028855 h 4248621"/>
                <a:gd name="connsiteX126" fmla="*/ 7458692 w 9578638"/>
                <a:gd name="connsiteY126" fmla="*/ 1592211 h 4248621"/>
                <a:gd name="connsiteX127" fmla="*/ 7458692 w 9578638"/>
                <a:gd name="connsiteY127" fmla="*/ 1351729 h 4248621"/>
                <a:gd name="connsiteX128" fmla="*/ 6810970 w 9578638"/>
                <a:gd name="connsiteY128" fmla="*/ 1351729 h 4248621"/>
                <a:gd name="connsiteX129" fmla="*/ 6810970 w 9578638"/>
                <a:gd name="connsiteY129" fmla="*/ 1832683 h 4248621"/>
                <a:gd name="connsiteX130" fmla="*/ 7458692 w 9578638"/>
                <a:gd name="connsiteY130" fmla="*/ 1832683 h 4248621"/>
                <a:gd name="connsiteX131" fmla="*/ 7458692 w 9578638"/>
                <a:gd name="connsiteY131" fmla="*/ 1592201 h 4248621"/>
                <a:gd name="connsiteX132" fmla="*/ 4582848 w 9578638"/>
                <a:gd name="connsiteY132" fmla="*/ 903940 h 4248621"/>
                <a:gd name="connsiteX133" fmla="*/ 4582848 w 9578638"/>
                <a:gd name="connsiteY133" fmla="*/ 854183 h 4248621"/>
                <a:gd name="connsiteX134" fmla="*/ 3806945 w 9578638"/>
                <a:gd name="connsiteY134" fmla="*/ 854183 h 4248621"/>
                <a:gd name="connsiteX135" fmla="*/ 3718823 w 9578638"/>
                <a:gd name="connsiteY135" fmla="*/ 688927 h 4248621"/>
                <a:gd name="connsiteX136" fmla="*/ 3630702 w 9578638"/>
                <a:gd name="connsiteY136" fmla="*/ 523671 h 4248621"/>
                <a:gd name="connsiteX137" fmla="*/ 3352178 w 9578638"/>
                <a:gd name="connsiteY137" fmla="*/ 523432 h 4248621"/>
                <a:gd name="connsiteX138" fmla="*/ 3073655 w 9578638"/>
                <a:gd name="connsiteY138" fmla="*/ 523192 h 4248621"/>
                <a:gd name="connsiteX139" fmla="*/ 2985248 w 9578638"/>
                <a:gd name="connsiteY139" fmla="*/ 680401 h 4248621"/>
                <a:gd name="connsiteX140" fmla="*/ 2896840 w 9578638"/>
                <a:gd name="connsiteY140" fmla="*/ 837609 h 4248621"/>
                <a:gd name="connsiteX141" fmla="*/ 2783545 w 9578638"/>
                <a:gd name="connsiteY141" fmla="*/ 837609 h 4248621"/>
                <a:gd name="connsiteX142" fmla="*/ 2695414 w 9578638"/>
                <a:gd name="connsiteY142" fmla="*/ 672354 h 4248621"/>
                <a:gd name="connsiteX143" fmla="*/ 2607293 w 9578638"/>
                <a:gd name="connsiteY143" fmla="*/ 507098 h 4248621"/>
                <a:gd name="connsiteX144" fmla="*/ 2328769 w 9578638"/>
                <a:gd name="connsiteY144" fmla="*/ 507144 h 4248621"/>
                <a:gd name="connsiteX145" fmla="*/ 2050246 w 9578638"/>
                <a:gd name="connsiteY145" fmla="*/ 507190 h 4248621"/>
                <a:gd name="connsiteX146" fmla="*/ 1962806 w 9578638"/>
                <a:gd name="connsiteY146" fmla="*/ 667238 h 4248621"/>
                <a:gd name="connsiteX147" fmla="*/ 1875367 w 9578638"/>
                <a:gd name="connsiteY147" fmla="*/ 890501 h 4248621"/>
                <a:gd name="connsiteX148" fmla="*/ 1875367 w 9578638"/>
                <a:gd name="connsiteY148" fmla="*/ 953707 h 4248621"/>
                <a:gd name="connsiteX149" fmla="*/ 4582802 w 9578638"/>
                <a:gd name="connsiteY149" fmla="*/ 953707 h 4248621"/>
                <a:gd name="connsiteX150" fmla="*/ 4582802 w 9578638"/>
                <a:gd name="connsiteY150" fmla="*/ 903949 h 42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78638" h="4248621">
                  <a:moveTo>
                    <a:pt x="4518048" y="4135247"/>
                  </a:moveTo>
                  <a:cubicBezTo>
                    <a:pt x="4272238" y="4071350"/>
                    <a:pt x="4065668" y="4012338"/>
                    <a:pt x="4058995" y="4004106"/>
                  </a:cubicBezTo>
                  <a:cubicBezTo>
                    <a:pt x="4051556" y="3994926"/>
                    <a:pt x="4072397" y="3920234"/>
                    <a:pt x="4113002" y="3810617"/>
                  </a:cubicBezTo>
                  <a:cubicBezTo>
                    <a:pt x="4221550" y="3517576"/>
                    <a:pt x="4286397" y="3201794"/>
                    <a:pt x="4327628" y="2765509"/>
                  </a:cubicBezTo>
                  <a:lnTo>
                    <a:pt x="4345261" y="2578933"/>
                  </a:lnTo>
                  <a:lnTo>
                    <a:pt x="4317460" y="2578933"/>
                  </a:lnTo>
                  <a:cubicBezTo>
                    <a:pt x="4298232" y="2578933"/>
                    <a:pt x="4273962" y="2549740"/>
                    <a:pt x="4238685" y="2484165"/>
                  </a:cubicBezTo>
                  <a:cubicBezTo>
                    <a:pt x="4177535" y="2370492"/>
                    <a:pt x="4080795" y="2272968"/>
                    <a:pt x="4004942" y="2248514"/>
                  </a:cubicBezTo>
                  <a:cubicBezTo>
                    <a:pt x="3968467" y="2236761"/>
                    <a:pt x="3709043" y="2231092"/>
                    <a:pt x="3246008" y="2231949"/>
                  </a:cubicBezTo>
                  <a:lnTo>
                    <a:pt x="2542492" y="2233258"/>
                  </a:lnTo>
                  <a:lnTo>
                    <a:pt x="2484199" y="2278554"/>
                  </a:lnTo>
                  <a:cubicBezTo>
                    <a:pt x="2434183" y="2317416"/>
                    <a:pt x="2424984" y="2333142"/>
                    <a:pt x="2419426" y="2389195"/>
                  </a:cubicBezTo>
                  <a:lnTo>
                    <a:pt x="2412946" y="2454540"/>
                  </a:lnTo>
                  <a:lnTo>
                    <a:pt x="1717347" y="2458835"/>
                  </a:lnTo>
                  <a:lnTo>
                    <a:pt x="1021749" y="2463121"/>
                  </a:lnTo>
                  <a:lnTo>
                    <a:pt x="1017803" y="2541758"/>
                  </a:lnTo>
                  <a:lnTo>
                    <a:pt x="1013858" y="2620385"/>
                  </a:lnTo>
                  <a:lnTo>
                    <a:pt x="806592" y="2620385"/>
                  </a:lnTo>
                  <a:lnTo>
                    <a:pt x="802915" y="2452051"/>
                  </a:lnTo>
                  <a:cubicBezTo>
                    <a:pt x="799249" y="2284288"/>
                    <a:pt x="799117" y="2283679"/>
                    <a:pt x="764051" y="2272471"/>
                  </a:cubicBezTo>
                  <a:cubicBezTo>
                    <a:pt x="665356" y="2240946"/>
                    <a:pt x="618752" y="2137809"/>
                    <a:pt x="618752" y="1950928"/>
                  </a:cubicBezTo>
                  <a:lnTo>
                    <a:pt x="618752" y="1849201"/>
                  </a:lnTo>
                  <a:lnTo>
                    <a:pt x="574996" y="1849201"/>
                  </a:lnTo>
                  <a:cubicBezTo>
                    <a:pt x="550931" y="1849201"/>
                    <a:pt x="523986" y="1860401"/>
                    <a:pt x="515116" y="1874080"/>
                  </a:cubicBezTo>
                  <a:cubicBezTo>
                    <a:pt x="492571" y="1908858"/>
                    <a:pt x="129315" y="1910269"/>
                    <a:pt x="77226" y="1875776"/>
                  </a:cubicBezTo>
                  <a:cubicBezTo>
                    <a:pt x="27679" y="1842979"/>
                    <a:pt x="-7536" y="1788530"/>
                    <a:pt x="1434" y="1758600"/>
                  </a:cubicBezTo>
                  <a:cubicBezTo>
                    <a:pt x="7731" y="1737593"/>
                    <a:pt x="38214" y="1732901"/>
                    <a:pt x="174654" y="1731942"/>
                  </a:cubicBezTo>
                  <a:cubicBezTo>
                    <a:pt x="265720" y="1731297"/>
                    <a:pt x="351755" y="1725010"/>
                    <a:pt x="365849" y="1717959"/>
                  </a:cubicBezTo>
                  <a:cubicBezTo>
                    <a:pt x="390888" y="1705441"/>
                    <a:pt x="390834" y="1704713"/>
                    <a:pt x="363462" y="1685955"/>
                  </a:cubicBezTo>
                  <a:cubicBezTo>
                    <a:pt x="346507" y="1674341"/>
                    <a:pt x="271054" y="1666773"/>
                    <a:pt x="172267" y="1666773"/>
                  </a:cubicBezTo>
                  <a:cubicBezTo>
                    <a:pt x="35190" y="1666773"/>
                    <a:pt x="7813" y="1662560"/>
                    <a:pt x="1186" y="1640447"/>
                  </a:cubicBezTo>
                  <a:cubicBezTo>
                    <a:pt x="-3661" y="1624279"/>
                    <a:pt x="6585" y="1597105"/>
                    <a:pt x="27761" y="1569968"/>
                  </a:cubicBezTo>
                  <a:cubicBezTo>
                    <a:pt x="61922" y="1526184"/>
                    <a:pt x="64111" y="1525751"/>
                    <a:pt x="276953" y="1520515"/>
                  </a:cubicBezTo>
                  <a:cubicBezTo>
                    <a:pt x="460552" y="1515998"/>
                    <a:pt x="495036" y="1519123"/>
                    <a:pt x="514854" y="1542084"/>
                  </a:cubicBezTo>
                  <a:cubicBezTo>
                    <a:pt x="532214" y="1562197"/>
                    <a:pt x="558474" y="1567691"/>
                    <a:pt x="619457" y="1563958"/>
                  </a:cubicBezTo>
                  <a:lnTo>
                    <a:pt x="700880" y="1558971"/>
                  </a:lnTo>
                  <a:lnTo>
                    <a:pt x="800100" y="1217224"/>
                  </a:lnTo>
                  <a:cubicBezTo>
                    <a:pt x="854670" y="1029265"/>
                    <a:pt x="911799" y="853049"/>
                    <a:pt x="927045" y="825635"/>
                  </a:cubicBezTo>
                  <a:cubicBezTo>
                    <a:pt x="959667" y="766992"/>
                    <a:pt x="1063164" y="719889"/>
                    <a:pt x="1088402" y="752198"/>
                  </a:cubicBezTo>
                  <a:cubicBezTo>
                    <a:pt x="1098210" y="764752"/>
                    <a:pt x="1168246" y="771195"/>
                    <a:pt x="1295138" y="771195"/>
                  </a:cubicBezTo>
                  <a:lnTo>
                    <a:pt x="1487033" y="771195"/>
                  </a:lnTo>
                  <a:lnTo>
                    <a:pt x="1608126" y="533479"/>
                  </a:lnTo>
                  <a:cubicBezTo>
                    <a:pt x="1699114" y="354858"/>
                    <a:pt x="1738797" y="259002"/>
                    <a:pt x="1767722" y="147882"/>
                  </a:cubicBezTo>
                  <a:lnTo>
                    <a:pt x="1806224" y="2"/>
                  </a:lnTo>
                  <a:lnTo>
                    <a:pt x="1984486" y="2"/>
                  </a:lnTo>
                  <a:lnTo>
                    <a:pt x="2022270" y="128534"/>
                  </a:lnTo>
                  <a:lnTo>
                    <a:pt x="2060063" y="257067"/>
                  </a:lnTo>
                  <a:lnTo>
                    <a:pt x="5579120" y="257067"/>
                  </a:lnTo>
                  <a:lnTo>
                    <a:pt x="5582946" y="145117"/>
                  </a:lnTo>
                  <a:lnTo>
                    <a:pt x="5586780" y="33168"/>
                  </a:lnTo>
                  <a:lnTo>
                    <a:pt x="5824073" y="28642"/>
                  </a:lnTo>
                  <a:lnTo>
                    <a:pt x="6061365" y="24116"/>
                  </a:lnTo>
                  <a:lnTo>
                    <a:pt x="6300141" y="183232"/>
                  </a:lnTo>
                  <a:lnTo>
                    <a:pt x="6538918" y="342349"/>
                  </a:lnTo>
                  <a:lnTo>
                    <a:pt x="6538918" y="770366"/>
                  </a:lnTo>
                  <a:lnTo>
                    <a:pt x="6749423" y="774919"/>
                  </a:lnTo>
                  <a:cubicBezTo>
                    <a:pt x="6956048" y="779390"/>
                    <a:pt x="6960012" y="780164"/>
                    <a:pt x="6964040" y="816455"/>
                  </a:cubicBezTo>
                  <a:cubicBezTo>
                    <a:pt x="6969856" y="868839"/>
                    <a:pt x="7024130" y="912614"/>
                    <a:pt x="7163042" y="976945"/>
                  </a:cubicBezTo>
                  <a:cubicBezTo>
                    <a:pt x="7375345" y="1075261"/>
                    <a:pt x="7376553" y="1075335"/>
                    <a:pt x="8466891" y="1053931"/>
                  </a:cubicBezTo>
                  <a:lnTo>
                    <a:pt x="9453872" y="1034556"/>
                  </a:lnTo>
                  <a:lnTo>
                    <a:pt x="9510561" y="1094075"/>
                  </a:lnTo>
                  <a:cubicBezTo>
                    <a:pt x="9561074" y="1147058"/>
                    <a:pt x="9568264" y="1163346"/>
                    <a:pt x="9576007" y="1242406"/>
                  </a:cubicBezTo>
                  <a:cubicBezTo>
                    <a:pt x="9581906" y="1303096"/>
                    <a:pt x="9577943" y="1364201"/>
                    <a:pt x="9563563" y="1435398"/>
                  </a:cubicBezTo>
                  <a:cubicBezTo>
                    <a:pt x="9525770" y="1622021"/>
                    <a:pt x="9492587" y="1968184"/>
                    <a:pt x="9492495" y="2176173"/>
                  </a:cubicBezTo>
                  <a:cubicBezTo>
                    <a:pt x="9492402" y="2394514"/>
                    <a:pt x="9520700" y="2706838"/>
                    <a:pt x="9551396" y="2828365"/>
                  </a:cubicBezTo>
                  <a:cubicBezTo>
                    <a:pt x="9568449" y="2895498"/>
                    <a:pt x="9568264" y="2912044"/>
                    <a:pt x="9549921" y="2980910"/>
                  </a:cubicBezTo>
                  <a:cubicBezTo>
                    <a:pt x="9532591" y="3045885"/>
                    <a:pt x="9520055" y="3063887"/>
                    <a:pt x="9471016" y="3094288"/>
                  </a:cubicBezTo>
                  <a:cubicBezTo>
                    <a:pt x="9413867" y="3129702"/>
                    <a:pt x="9408244" y="3130034"/>
                    <a:pt x="9191037" y="3110769"/>
                  </a:cubicBezTo>
                  <a:cubicBezTo>
                    <a:pt x="9069105" y="3099947"/>
                    <a:pt x="8965304" y="3087900"/>
                    <a:pt x="8960363" y="3083982"/>
                  </a:cubicBezTo>
                  <a:cubicBezTo>
                    <a:pt x="8955423" y="3080074"/>
                    <a:pt x="8947301" y="3042097"/>
                    <a:pt x="8942324" y="2999603"/>
                  </a:cubicBezTo>
                  <a:cubicBezTo>
                    <a:pt x="8937347" y="2957100"/>
                    <a:pt x="8928636" y="2910366"/>
                    <a:pt x="8922967" y="2895747"/>
                  </a:cubicBezTo>
                  <a:cubicBezTo>
                    <a:pt x="8917307" y="2881127"/>
                    <a:pt x="8896217" y="2822263"/>
                    <a:pt x="8876113" y="2764947"/>
                  </a:cubicBezTo>
                  <a:cubicBezTo>
                    <a:pt x="8854055" y="2702054"/>
                    <a:pt x="8822622" y="2644185"/>
                    <a:pt x="8796840" y="2619012"/>
                  </a:cubicBezTo>
                  <a:cubicBezTo>
                    <a:pt x="8771215" y="2593995"/>
                    <a:pt x="8558304" y="2489862"/>
                    <a:pt x="8265060" y="2358942"/>
                  </a:cubicBezTo>
                  <a:lnTo>
                    <a:pt x="7776004" y="2140593"/>
                  </a:lnTo>
                  <a:lnTo>
                    <a:pt x="7284771" y="2134619"/>
                  </a:lnTo>
                  <a:cubicBezTo>
                    <a:pt x="6846118" y="2129291"/>
                    <a:pt x="6788377" y="2131633"/>
                    <a:pt x="6745276" y="2156512"/>
                  </a:cubicBezTo>
                  <a:cubicBezTo>
                    <a:pt x="6682917" y="2192507"/>
                    <a:pt x="6649374" y="2280204"/>
                    <a:pt x="6662832" y="2372032"/>
                  </a:cubicBezTo>
                  <a:cubicBezTo>
                    <a:pt x="6668243" y="2408976"/>
                    <a:pt x="6764476" y="2637337"/>
                    <a:pt x="6890529" y="2912376"/>
                  </a:cubicBezTo>
                  <a:cubicBezTo>
                    <a:pt x="7010608" y="3174372"/>
                    <a:pt x="7108851" y="3396685"/>
                    <a:pt x="7108851" y="3406410"/>
                  </a:cubicBezTo>
                  <a:cubicBezTo>
                    <a:pt x="7108851" y="3416134"/>
                    <a:pt x="7086986" y="3439151"/>
                    <a:pt x="7060264" y="3457568"/>
                  </a:cubicBezTo>
                  <a:cubicBezTo>
                    <a:pt x="6917610" y="3555903"/>
                    <a:pt x="6588196" y="3779655"/>
                    <a:pt x="6529202" y="3818286"/>
                  </a:cubicBezTo>
                  <a:cubicBezTo>
                    <a:pt x="6474504" y="3854116"/>
                    <a:pt x="6458097" y="3858697"/>
                    <a:pt x="6444999" y="3841819"/>
                  </a:cubicBezTo>
                  <a:cubicBezTo>
                    <a:pt x="6431909" y="3824951"/>
                    <a:pt x="6435412" y="3805492"/>
                    <a:pt x="6462641" y="3742839"/>
                  </a:cubicBezTo>
                  <a:lnTo>
                    <a:pt x="6496544" y="3664820"/>
                  </a:lnTo>
                  <a:lnTo>
                    <a:pt x="6339428" y="3199324"/>
                  </a:lnTo>
                  <a:lnTo>
                    <a:pt x="6182311" y="2733828"/>
                  </a:lnTo>
                  <a:lnTo>
                    <a:pt x="6088972" y="2823858"/>
                  </a:lnTo>
                  <a:lnTo>
                    <a:pt x="5995634" y="2913897"/>
                  </a:lnTo>
                  <a:lnTo>
                    <a:pt x="5687540" y="2870297"/>
                  </a:lnTo>
                  <a:cubicBezTo>
                    <a:pt x="5392747" y="2828577"/>
                    <a:pt x="5378155" y="2824844"/>
                    <a:pt x="5349626" y="2783834"/>
                  </a:cubicBezTo>
                  <a:cubicBezTo>
                    <a:pt x="5333228" y="2760255"/>
                    <a:pt x="5318055" y="2743691"/>
                    <a:pt x="5315908" y="2747028"/>
                  </a:cubicBezTo>
                  <a:cubicBezTo>
                    <a:pt x="5313760" y="2750364"/>
                    <a:pt x="5301869" y="2853133"/>
                    <a:pt x="5289480" y="2975406"/>
                  </a:cubicBezTo>
                  <a:cubicBezTo>
                    <a:pt x="5245097" y="3413360"/>
                    <a:pt x="5166516" y="3822194"/>
                    <a:pt x="5070790" y="4113060"/>
                  </a:cubicBezTo>
                  <a:cubicBezTo>
                    <a:pt x="5034352" y="4223775"/>
                    <a:pt x="5021972" y="4246211"/>
                    <a:pt x="4996006" y="4248589"/>
                  </a:cubicBezTo>
                  <a:cubicBezTo>
                    <a:pt x="4978898" y="4250156"/>
                    <a:pt x="4763774" y="4199154"/>
                    <a:pt x="4517965" y="4135257"/>
                  </a:cubicBezTo>
                  <a:close/>
                  <a:moveTo>
                    <a:pt x="6064139" y="2744290"/>
                  </a:moveTo>
                  <a:cubicBezTo>
                    <a:pt x="6111519" y="2698376"/>
                    <a:pt x="6150279" y="2658076"/>
                    <a:pt x="6150279" y="2654721"/>
                  </a:cubicBezTo>
                  <a:cubicBezTo>
                    <a:pt x="6150279" y="2651375"/>
                    <a:pt x="6127622" y="2585579"/>
                    <a:pt x="6099941" y="2508491"/>
                  </a:cubicBezTo>
                  <a:cubicBezTo>
                    <a:pt x="6051557" y="2373774"/>
                    <a:pt x="6047667" y="2367939"/>
                    <a:pt x="5999541" y="2357763"/>
                  </a:cubicBezTo>
                  <a:cubicBezTo>
                    <a:pt x="5972008" y="2351946"/>
                    <a:pt x="5929072" y="2347097"/>
                    <a:pt x="5904129" y="2346996"/>
                  </a:cubicBezTo>
                  <a:lnTo>
                    <a:pt x="5858777" y="2346812"/>
                  </a:lnTo>
                  <a:lnTo>
                    <a:pt x="5855994" y="2464790"/>
                  </a:lnTo>
                  <a:cubicBezTo>
                    <a:pt x="5852564" y="2610071"/>
                    <a:pt x="5795175" y="2784323"/>
                    <a:pt x="5768776" y="2729624"/>
                  </a:cubicBezTo>
                  <a:cubicBezTo>
                    <a:pt x="5764591" y="2720960"/>
                    <a:pt x="5770822" y="2682955"/>
                    <a:pt x="5782630" y="2645181"/>
                  </a:cubicBezTo>
                  <a:cubicBezTo>
                    <a:pt x="5798834" y="2593349"/>
                    <a:pt x="5802217" y="2547851"/>
                    <a:pt x="5796447" y="2459692"/>
                  </a:cubicBezTo>
                  <a:cubicBezTo>
                    <a:pt x="5792235" y="2395454"/>
                    <a:pt x="5787064" y="2340820"/>
                    <a:pt x="5784934" y="2338295"/>
                  </a:cubicBezTo>
                  <a:cubicBezTo>
                    <a:pt x="5782805" y="2335769"/>
                    <a:pt x="5705284" y="2325261"/>
                    <a:pt x="5612664" y="2314937"/>
                  </a:cubicBezTo>
                  <a:cubicBezTo>
                    <a:pt x="5520044" y="2304622"/>
                    <a:pt x="5424898" y="2292206"/>
                    <a:pt x="5401246" y="2287357"/>
                  </a:cubicBezTo>
                  <a:lnTo>
                    <a:pt x="5358235" y="2278536"/>
                  </a:lnTo>
                  <a:lnTo>
                    <a:pt x="5365204" y="2349992"/>
                  </a:lnTo>
                  <a:cubicBezTo>
                    <a:pt x="5369030" y="2389296"/>
                    <a:pt x="5375703" y="2485336"/>
                    <a:pt x="5380017" y="2563420"/>
                  </a:cubicBezTo>
                  <a:cubicBezTo>
                    <a:pt x="5384340" y="2641503"/>
                    <a:pt x="5392157" y="2714277"/>
                    <a:pt x="5397402" y="2725126"/>
                  </a:cubicBezTo>
                  <a:cubicBezTo>
                    <a:pt x="5404795" y="2740456"/>
                    <a:pt x="5795369" y="2810713"/>
                    <a:pt x="5957260" y="2825830"/>
                  </a:cubicBezTo>
                  <a:cubicBezTo>
                    <a:pt x="5968662" y="2826899"/>
                    <a:pt x="6016761" y="2790204"/>
                    <a:pt x="6064130" y="2744290"/>
                  </a:cubicBezTo>
                  <a:close/>
                  <a:moveTo>
                    <a:pt x="9024786" y="2028864"/>
                  </a:moveTo>
                  <a:cubicBezTo>
                    <a:pt x="9026049" y="1911974"/>
                    <a:pt x="9031948" y="1885261"/>
                    <a:pt x="9097404" y="1700003"/>
                  </a:cubicBezTo>
                  <a:cubicBezTo>
                    <a:pt x="9152784" y="1543292"/>
                    <a:pt x="9168657" y="1480187"/>
                    <a:pt x="9168657" y="1416751"/>
                  </a:cubicBezTo>
                  <a:lnTo>
                    <a:pt x="9168657" y="1335137"/>
                  </a:lnTo>
                  <a:lnTo>
                    <a:pt x="7717784" y="1335137"/>
                  </a:lnTo>
                  <a:lnTo>
                    <a:pt x="7717784" y="1844878"/>
                  </a:lnTo>
                  <a:lnTo>
                    <a:pt x="8213293" y="2074004"/>
                  </a:lnTo>
                  <a:cubicBezTo>
                    <a:pt x="8485825" y="2200019"/>
                    <a:pt x="8775843" y="2334506"/>
                    <a:pt x="8857779" y="2372852"/>
                  </a:cubicBezTo>
                  <a:lnTo>
                    <a:pt x="9006756" y="2442566"/>
                  </a:lnTo>
                  <a:lnTo>
                    <a:pt x="9015098" y="2299322"/>
                  </a:lnTo>
                  <a:cubicBezTo>
                    <a:pt x="9019689" y="2220538"/>
                    <a:pt x="9024058" y="2098827"/>
                    <a:pt x="9024814" y="2028855"/>
                  </a:cubicBezTo>
                  <a:close/>
                  <a:moveTo>
                    <a:pt x="7458692" y="1592211"/>
                  </a:moveTo>
                  <a:lnTo>
                    <a:pt x="7458692" y="1351729"/>
                  </a:lnTo>
                  <a:lnTo>
                    <a:pt x="6810970" y="1351729"/>
                  </a:lnTo>
                  <a:lnTo>
                    <a:pt x="6810970" y="1832683"/>
                  </a:lnTo>
                  <a:lnTo>
                    <a:pt x="7458692" y="1832683"/>
                  </a:lnTo>
                  <a:lnTo>
                    <a:pt x="7458692" y="1592201"/>
                  </a:lnTo>
                  <a:close/>
                  <a:moveTo>
                    <a:pt x="4582848" y="903940"/>
                  </a:moveTo>
                  <a:lnTo>
                    <a:pt x="4582848" y="854183"/>
                  </a:lnTo>
                  <a:lnTo>
                    <a:pt x="3806945" y="854183"/>
                  </a:lnTo>
                  <a:lnTo>
                    <a:pt x="3718823" y="688927"/>
                  </a:lnTo>
                  <a:lnTo>
                    <a:pt x="3630702" y="523671"/>
                  </a:lnTo>
                  <a:lnTo>
                    <a:pt x="3352178" y="523432"/>
                  </a:lnTo>
                  <a:lnTo>
                    <a:pt x="3073655" y="523192"/>
                  </a:lnTo>
                  <a:lnTo>
                    <a:pt x="2985248" y="680401"/>
                  </a:lnTo>
                  <a:lnTo>
                    <a:pt x="2896840" y="837609"/>
                  </a:lnTo>
                  <a:lnTo>
                    <a:pt x="2783545" y="837609"/>
                  </a:lnTo>
                  <a:lnTo>
                    <a:pt x="2695414" y="672354"/>
                  </a:lnTo>
                  <a:lnTo>
                    <a:pt x="2607293" y="507098"/>
                  </a:lnTo>
                  <a:lnTo>
                    <a:pt x="2328769" y="507144"/>
                  </a:lnTo>
                  <a:lnTo>
                    <a:pt x="2050246" y="507190"/>
                  </a:lnTo>
                  <a:lnTo>
                    <a:pt x="1962806" y="667238"/>
                  </a:lnTo>
                  <a:cubicBezTo>
                    <a:pt x="1892014" y="796811"/>
                    <a:pt x="1875367" y="839324"/>
                    <a:pt x="1875367" y="890501"/>
                  </a:cubicBezTo>
                  <a:lnTo>
                    <a:pt x="1875367" y="953707"/>
                  </a:lnTo>
                  <a:lnTo>
                    <a:pt x="4582802" y="953707"/>
                  </a:lnTo>
                  <a:lnTo>
                    <a:pt x="4582802" y="903949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592CA0C-8090-4878-AB07-9CE4D85B92FB}"/>
              </a:ext>
            </a:extLst>
          </p:cNvPr>
          <p:cNvGrpSpPr/>
          <p:nvPr/>
        </p:nvGrpSpPr>
        <p:grpSpPr>
          <a:xfrm>
            <a:off x="5947428" y="3166709"/>
            <a:ext cx="360000" cy="720000"/>
            <a:chOff x="5915998" y="3068999"/>
            <a:chExt cx="360000" cy="72000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836265A-B8AF-4FC4-8552-A15B91BA7D2C}"/>
                </a:ext>
              </a:extLst>
            </p:cNvPr>
            <p:cNvSpPr/>
            <p:nvPr/>
          </p:nvSpPr>
          <p:spPr>
            <a:xfrm>
              <a:off x="5915998" y="3068999"/>
              <a:ext cx="360000" cy="720000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E18709C-3424-42E5-8900-53F94114CE30}"/>
                </a:ext>
              </a:extLst>
            </p:cNvPr>
            <p:cNvSpPr/>
            <p:nvPr/>
          </p:nvSpPr>
          <p:spPr>
            <a:xfrm>
              <a:off x="6008366" y="3068999"/>
              <a:ext cx="175264" cy="720000"/>
            </a:xfrm>
            <a:prstGeom prst="ellipse">
              <a:avLst/>
            </a:prstGeom>
            <a:noFill/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4419643-9B2C-488E-BF37-C0FB7FC4757D}"/>
                </a:ext>
              </a:extLst>
            </p:cNvPr>
            <p:cNvSpPr/>
            <p:nvPr/>
          </p:nvSpPr>
          <p:spPr>
            <a:xfrm>
              <a:off x="5915998" y="3337560"/>
              <a:ext cx="360000" cy="182878"/>
            </a:xfrm>
            <a:prstGeom prst="ellipse">
              <a:avLst/>
            </a:prstGeom>
            <a:noFill/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ACF5432-94B1-4ACB-B7A0-3C81E0ECE68E}"/>
              </a:ext>
            </a:extLst>
          </p:cNvPr>
          <p:cNvGrpSpPr/>
          <p:nvPr/>
        </p:nvGrpSpPr>
        <p:grpSpPr>
          <a:xfrm>
            <a:off x="5981923" y="3321363"/>
            <a:ext cx="326778" cy="331690"/>
            <a:chOff x="2832449" y="2194585"/>
            <a:chExt cx="644212" cy="653895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6EAA0CB-87E8-4BBB-B201-F821916ED129}"/>
                </a:ext>
              </a:extLst>
            </p:cNvPr>
            <p:cNvSpPr/>
            <p:nvPr/>
          </p:nvSpPr>
          <p:spPr>
            <a:xfrm>
              <a:off x="2832449" y="2240051"/>
              <a:ext cx="608429" cy="6084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8502AA59-82CD-4F54-8D2D-88F7B4202E87}"/>
                </a:ext>
              </a:extLst>
            </p:cNvPr>
            <p:cNvGrpSpPr/>
            <p:nvPr/>
          </p:nvGrpSpPr>
          <p:grpSpPr>
            <a:xfrm>
              <a:off x="3270851" y="2221398"/>
              <a:ext cx="111368" cy="204504"/>
              <a:chOff x="3202461" y="2236436"/>
              <a:chExt cx="154086" cy="282946"/>
            </a:xfrm>
          </p:grpSpPr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1A41F14A-BC40-4C11-A7A4-E2034DA95428}"/>
                  </a:ext>
                </a:extLst>
              </p:cNvPr>
              <p:cNvSpPr/>
              <p:nvPr/>
            </p:nvSpPr>
            <p:spPr>
              <a:xfrm rot="2700000">
                <a:off x="3145489" y="2309417"/>
                <a:ext cx="266937" cy="15299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B1431FB7-5167-4E59-BE3D-492AC3227863}"/>
                  </a:ext>
                </a:extLst>
              </p:cNvPr>
              <p:cNvSpPr/>
              <p:nvPr/>
            </p:nvSpPr>
            <p:spPr>
              <a:xfrm rot="2700000">
                <a:off x="3165817" y="2312644"/>
                <a:ext cx="266937" cy="11452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E1A43BBA-03AC-43E3-B49F-DDF0575B0D44}"/>
                </a:ext>
              </a:extLst>
            </p:cNvPr>
            <p:cNvSpPr/>
            <p:nvPr/>
          </p:nvSpPr>
          <p:spPr>
            <a:xfrm rot="2700000">
              <a:off x="3355485" y="2197326"/>
              <a:ext cx="67642" cy="149276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2920FBB-C5A7-4605-8964-F75E18A1B34D}"/>
                </a:ext>
              </a:extLst>
            </p:cNvPr>
            <p:cNvSpPr/>
            <p:nvPr/>
          </p:nvSpPr>
          <p:spPr>
            <a:xfrm rot="2700000">
              <a:off x="3397557" y="2183123"/>
              <a:ext cx="67642" cy="90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9" name="폭발: 14pt 158">
            <a:extLst>
              <a:ext uri="{FF2B5EF4-FFF2-40B4-BE49-F238E27FC236}">
                <a16:creationId xmlns:a16="http://schemas.microsoft.com/office/drawing/2014/main" id="{57B536ED-87D3-4566-95AE-1BB00D2D5703}"/>
              </a:ext>
            </a:extLst>
          </p:cNvPr>
          <p:cNvSpPr/>
          <p:nvPr/>
        </p:nvSpPr>
        <p:spPr>
          <a:xfrm rot="1800000">
            <a:off x="4040806" y="3152432"/>
            <a:ext cx="1212434" cy="1212434"/>
          </a:xfrm>
          <a:prstGeom prst="irregularSeal2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0000">
                  <a:alpha val="80000"/>
                </a:srgbClr>
              </a:gs>
              <a:gs pos="43000">
                <a:srgbClr val="FFC000">
                  <a:alpha val="6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D095EDC-3047-484C-AC62-50EAD9183C30}"/>
              </a:ext>
            </a:extLst>
          </p:cNvPr>
          <p:cNvSpPr/>
          <p:nvPr/>
        </p:nvSpPr>
        <p:spPr>
          <a:xfrm>
            <a:off x="4486540" y="2634704"/>
            <a:ext cx="166475" cy="17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7C6A45-4D8E-4DD1-9D1B-5FC630FB0B74}"/>
              </a:ext>
            </a:extLst>
          </p:cNvPr>
          <p:cNvSpPr txBox="1"/>
          <p:nvPr/>
        </p:nvSpPr>
        <p:spPr>
          <a:xfrm>
            <a:off x="4062685" y="0"/>
            <a:ext cx="7568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(</a:t>
            </a:r>
            <a:r>
              <a:rPr lang="ko-KR" altLang="en-US" sz="2400"/>
              <a:t>알림 메시지</a:t>
            </a:r>
            <a:r>
              <a:rPr lang="en-US" altLang="ko-KR" sz="2400"/>
              <a:t>, </a:t>
            </a:r>
            <a:r>
              <a:rPr lang="ko-KR" altLang="en-US" sz="2400"/>
              <a:t>목표 텍스트</a:t>
            </a:r>
            <a:r>
              <a:rPr lang="en-US" altLang="ko-KR" sz="2400"/>
              <a:t>, PC</a:t>
            </a:r>
            <a:r>
              <a:rPr lang="ko-KR" altLang="en-US" sz="2400"/>
              <a:t> </a:t>
            </a:r>
            <a:r>
              <a:rPr lang="en-US" altLang="ko-KR" sz="2400"/>
              <a:t>HP</a:t>
            </a:r>
            <a:r>
              <a:rPr lang="ko-KR" altLang="en-US" sz="2400"/>
              <a:t>바</a:t>
            </a:r>
            <a:r>
              <a:rPr lang="en-US" altLang="ko-KR" sz="2400"/>
              <a:t>, </a:t>
            </a:r>
            <a:r>
              <a:rPr lang="ko-KR" altLang="en-US" sz="2400"/>
              <a:t>보스 </a:t>
            </a:r>
            <a:r>
              <a:rPr lang="en-US" altLang="ko-KR" sz="2400"/>
              <a:t>NPC HP</a:t>
            </a:r>
            <a:r>
              <a:rPr lang="ko-KR" altLang="en-US" sz="2400"/>
              <a:t>바</a:t>
            </a:r>
            <a:r>
              <a:rPr lang="en-US" altLang="ko-KR" sz="2400"/>
              <a:t>)</a:t>
            </a:r>
          </a:p>
          <a:p>
            <a:r>
              <a:rPr lang="en-US" altLang="ko-KR" sz="2400"/>
              <a:t>-</a:t>
            </a:r>
            <a:r>
              <a:rPr lang="ko-KR" altLang="en-US" sz="2400"/>
              <a:t> </a:t>
            </a:r>
            <a:r>
              <a:rPr lang="ko-KR" altLang="en-US" sz="2400">
                <a:latin typeface="+mj-ea"/>
                <a:ea typeface="+mj-ea"/>
              </a:rPr>
              <a:t>작동예시</a:t>
            </a:r>
          </a:p>
        </p:txBody>
      </p:sp>
    </p:spTree>
    <p:extLst>
      <p:ext uri="{BB962C8B-B14F-4D97-AF65-F5344CB8AC3E}">
        <p14:creationId xmlns:p14="http://schemas.microsoft.com/office/powerpoint/2010/main" val="423995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18" presetClass="entr" presetSubtype="3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0.00703 0.04375 C 0.00859 0.05324 0.00807 0.06088 0.00534 0.06528 C 0.00208 0.07083 -0.00235 0.07176 -0.00755 0.06806 L -0.03151 0.05417 " pathEditMode="relative" rAng="18960000" ptsTypes="AAAAA">
                                      <p:cBhvr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25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900"/>
                            </p:stCondLst>
                            <p:childTnLst>
                              <p:par>
                                <p:cTn id="70" presetID="37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949 L -0.08567 -0.00255 C -0.10351 1.85185E-6 -0.12942 -0.00486 -0.15612 -0.01644 C -0.18593 -0.02824 -0.20976 -0.04329 -0.225 -0.05972 L -0.30013 -0.1338 " pathEditMode="relative" rAng="780000" ptsTypes="AAAAA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-349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7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-0.06055 0.0199 C -0.07318 0.02477 -0.09115 0.02338 -0.1095 0.01713 C -0.13034 0.00995 -0.14674 -0.0007 -0.15742 -0.01366 L -0.20911 -0.07222 " pathEditMode="relative" rAng="660000" ptsTypes="AAAAA">
                                      <p:cBhvr>
                                        <p:cTn id="7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2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4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4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400"/>
                            </p:stCondLst>
                            <p:childTnLst>
                              <p:par>
                                <p:cTn id="84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-0.03998 -0.08657 C -0.04818 -0.10694 -0.05977 -0.11551 -0.07058 -0.1125 C -0.08282 -0.10972 -0.09219 -0.09629 -0.0974 -0.07384 L -0.12396 0.02755 " pathEditMode="relative" rAng="21180000" ptsTypes="AAAAA">
                                      <p:cBhvr>
                                        <p:cTn id="8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400"/>
                            </p:stCondLst>
                            <p:childTnLst>
                              <p:par>
                                <p:cTn id="8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6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6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00"/>
                            </p:stCondLst>
                            <p:childTnLst>
                              <p:par>
                                <p:cTn id="98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88" grpId="0" animBg="1"/>
      <p:bldP spid="95" grpId="0" animBg="1"/>
      <p:bldP spid="130" grpId="0" animBg="1"/>
      <p:bldP spid="131" grpId="0" animBg="1"/>
      <p:bldP spid="131" grpId="1" animBg="1"/>
      <p:bldP spid="132" grpId="0" animBg="1"/>
      <p:bldP spid="133" grpId="0" animBg="1"/>
      <p:bldP spid="134" grpId="0" animBg="1"/>
      <p:bldP spid="149" grpId="0" animBg="1"/>
      <p:bldP spid="89" grpId="0" animBg="1"/>
      <p:bldP spid="89" grpId="1" animBg="1"/>
      <p:bldP spid="89" grpId="2" animBg="1"/>
      <p:bldP spid="89" grpId="3" animBg="1"/>
      <p:bldP spid="159" grpId="0" animBg="1"/>
      <p:bldP spid="159" grpId="1" animBg="1"/>
      <p:bldP spid="1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58972" y="67072"/>
            <a:ext cx="3686310" cy="42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lang="ko-KR" dirty="0"/>
              <a:t>차례</a:t>
            </a:r>
            <a:endParaRPr dirty="0"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58972" y="692727"/>
            <a:ext cx="5389328" cy="558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 dirty="0"/>
              <a:t>문서 업데이트</a:t>
            </a:r>
            <a:endParaRPr lang="en-US" altLang="ko-KR" sz="1200" dirty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 dirty="0"/>
              <a:t>기획 의도</a:t>
            </a:r>
            <a:endParaRPr lang="en-US" altLang="ko-KR" sz="1200" dirty="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전체 </a:t>
            </a:r>
            <a:r>
              <a:rPr lang="en-US" altLang="ko-KR" sz="1200"/>
              <a:t>UI </a:t>
            </a:r>
            <a:r>
              <a:rPr lang="ko-KR" altLang="en-US" sz="1200"/>
              <a:t>순서도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전체 </a:t>
            </a:r>
            <a:r>
              <a:rPr lang="en-US" altLang="ko-KR" sz="1200"/>
              <a:t>UI </a:t>
            </a:r>
            <a:r>
              <a:rPr lang="ko-KR" altLang="en-US" sz="1200"/>
              <a:t>개요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메인화면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게임플레이 선택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환경설정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스테이지 선택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게임플레잉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사망화면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일시정지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클리어화면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ko-KR" altLang="en-US" sz="1200"/>
              <a:t>텍스트 테이블</a:t>
            </a:r>
            <a:endParaRPr lang="en-US" altLang="ko-KR" sz="1200"/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-KR" sz="1200"/>
          </a:p>
        </p:txBody>
      </p:sp>
      <p:pic>
        <p:nvPicPr>
          <p:cNvPr id="119" name="Google Shape;119;p3" descr="전세권설정 필요서류 비용 방법 입니다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4026" b="4026"/>
          <a:stretch/>
        </p:blipFill>
        <p:spPr>
          <a:xfrm>
            <a:off x="7614925" y="2223025"/>
            <a:ext cx="4236075" cy="2411950"/>
          </a:xfrm>
          <a:prstGeom prst="rect">
            <a:avLst/>
          </a:prstGeom>
          <a:noFill/>
          <a:ln w="57150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sx="101000" sy="101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게임플레잉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5F8C74-E79E-4EF1-8C5F-D520E7DD10C0}"/>
              </a:ext>
            </a:extLst>
          </p:cNvPr>
          <p:cNvGrpSpPr/>
          <p:nvPr/>
        </p:nvGrpSpPr>
        <p:grpSpPr>
          <a:xfrm>
            <a:off x="2630801" y="1482593"/>
            <a:ext cx="6913585" cy="3892814"/>
            <a:chOff x="40931" y="2907079"/>
            <a:chExt cx="6913585" cy="389281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ADCE129-47BA-43B0-AEF2-91C4A7041210}"/>
                </a:ext>
              </a:extLst>
            </p:cNvPr>
            <p:cNvSpPr/>
            <p:nvPr/>
          </p:nvSpPr>
          <p:spPr>
            <a:xfrm>
              <a:off x="40931" y="2907079"/>
              <a:ext cx="6913585" cy="3892814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551B0B4-6ACD-455E-8BB9-FB04C8C0EEBC}"/>
                </a:ext>
              </a:extLst>
            </p:cNvPr>
            <p:cNvSpPr/>
            <p:nvPr/>
          </p:nvSpPr>
          <p:spPr>
            <a:xfrm>
              <a:off x="2009803" y="4079056"/>
              <a:ext cx="2964586" cy="18703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A0C39-2D64-43A4-B053-688D3D2D7EBE}"/>
              </a:ext>
            </a:extLst>
          </p:cNvPr>
          <p:cNvSpPr/>
          <p:nvPr/>
        </p:nvSpPr>
        <p:spPr>
          <a:xfrm>
            <a:off x="2649198" y="1485001"/>
            <a:ext cx="6912000" cy="38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8D88EC-9448-4B07-9E1C-2E22E1E970A1}"/>
              </a:ext>
            </a:extLst>
          </p:cNvPr>
          <p:cNvGrpSpPr/>
          <p:nvPr/>
        </p:nvGrpSpPr>
        <p:grpSpPr>
          <a:xfrm>
            <a:off x="5846976" y="3069000"/>
            <a:ext cx="516440" cy="720000"/>
            <a:chOff x="5837778" y="3068999"/>
            <a:chExt cx="516440" cy="7200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AC6A0F1-4E97-47B2-BEB7-CA9F9EBE97C9}"/>
                </a:ext>
              </a:extLst>
            </p:cNvPr>
            <p:cNvGrpSpPr/>
            <p:nvPr/>
          </p:nvGrpSpPr>
          <p:grpSpPr>
            <a:xfrm>
              <a:off x="5837778" y="3162300"/>
              <a:ext cx="516440" cy="580297"/>
              <a:chOff x="2850887" y="4158002"/>
              <a:chExt cx="674492" cy="628515"/>
            </a:xfrm>
          </p:grpSpPr>
          <p:pic>
            <p:nvPicPr>
              <p:cNvPr id="68" name="그래픽 67" descr="걷기 단색으로 채워진">
                <a:extLst>
                  <a:ext uri="{FF2B5EF4-FFF2-40B4-BE49-F238E27FC236}">
                    <a16:creationId xmlns:a16="http://schemas.microsoft.com/office/drawing/2014/main" id="{10336DC3-4681-4CDC-A58E-12E376199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50887" y="4158002"/>
                <a:ext cx="628515" cy="628515"/>
              </a:xfrm>
              <a:prstGeom prst="rect">
                <a:avLst/>
              </a:prstGeom>
            </p:spPr>
          </p:pic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3C94C02-0BF1-4E21-B4FB-DB42BAA612DE}"/>
                  </a:ext>
                </a:extLst>
              </p:cNvPr>
              <p:cNvSpPr/>
              <p:nvPr/>
            </p:nvSpPr>
            <p:spPr>
              <a:xfrm rot="19878670" flipH="1">
                <a:off x="3160880" y="4336906"/>
                <a:ext cx="364499" cy="161674"/>
              </a:xfrm>
              <a:custGeom>
                <a:avLst/>
                <a:gdLst>
                  <a:gd name="connsiteX0" fmla="*/ 4518048 w 9578638"/>
                  <a:gd name="connsiteY0" fmla="*/ 4135247 h 4248621"/>
                  <a:gd name="connsiteX1" fmla="*/ 4058995 w 9578638"/>
                  <a:gd name="connsiteY1" fmla="*/ 4004106 h 4248621"/>
                  <a:gd name="connsiteX2" fmla="*/ 4113002 w 9578638"/>
                  <a:gd name="connsiteY2" fmla="*/ 3810617 h 4248621"/>
                  <a:gd name="connsiteX3" fmla="*/ 4327628 w 9578638"/>
                  <a:gd name="connsiteY3" fmla="*/ 2765509 h 4248621"/>
                  <a:gd name="connsiteX4" fmla="*/ 4345261 w 9578638"/>
                  <a:gd name="connsiteY4" fmla="*/ 2578933 h 4248621"/>
                  <a:gd name="connsiteX5" fmla="*/ 4317460 w 9578638"/>
                  <a:gd name="connsiteY5" fmla="*/ 2578933 h 4248621"/>
                  <a:gd name="connsiteX6" fmla="*/ 4238685 w 9578638"/>
                  <a:gd name="connsiteY6" fmla="*/ 2484165 h 4248621"/>
                  <a:gd name="connsiteX7" fmla="*/ 4004942 w 9578638"/>
                  <a:gd name="connsiteY7" fmla="*/ 2248514 h 4248621"/>
                  <a:gd name="connsiteX8" fmla="*/ 3246008 w 9578638"/>
                  <a:gd name="connsiteY8" fmla="*/ 2231949 h 4248621"/>
                  <a:gd name="connsiteX9" fmla="*/ 2542492 w 9578638"/>
                  <a:gd name="connsiteY9" fmla="*/ 2233258 h 4248621"/>
                  <a:gd name="connsiteX10" fmla="*/ 2484199 w 9578638"/>
                  <a:gd name="connsiteY10" fmla="*/ 2278554 h 4248621"/>
                  <a:gd name="connsiteX11" fmla="*/ 2419426 w 9578638"/>
                  <a:gd name="connsiteY11" fmla="*/ 2389195 h 4248621"/>
                  <a:gd name="connsiteX12" fmla="*/ 2412946 w 9578638"/>
                  <a:gd name="connsiteY12" fmla="*/ 2454540 h 4248621"/>
                  <a:gd name="connsiteX13" fmla="*/ 1717347 w 9578638"/>
                  <a:gd name="connsiteY13" fmla="*/ 2458835 h 4248621"/>
                  <a:gd name="connsiteX14" fmla="*/ 1021749 w 9578638"/>
                  <a:gd name="connsiteY14" fmla="*/ 2463121 h 4248621"/>
                  <a:gd name="connsiteX15" fmla="*/ 1017803 w 9578638"/>
                  <a:gd name="connsiteY15" fmla="*/ 2541758 h 4248621"/>
                  <a:gd name="connsiteX16" fmla="*/ 1013858 w 9578638"/>
                  <a:gd name="connsiteY16" fmla="*/ 2620385 h 4248621"/>
                  <a:gd name="connsiteX17" fmla="*/ 806592 w 9578638"/>
                  <a:gd name="connsiteY17" fmla="*/ 2620385 h 4248621"/>
                  <a:gd name="connsiteX18" fmla="*/ 802915 w 9578638"/>
                  <a:gd name="connsiteY18" fmla="*/ 2452051 h 4248621"/>
                  <a:gd name="connsiteX19" fmla="*/ 764051 w 9578638"/>
                  <a:gd name="connsiteY19" fmla="*/ 2272471 h 4248621"/>
                  <a:gd name="connsiteX20" fmla="*/ 618752 w 9578638"/>
                  <a:gd name="connsiteY20" fmla="*/ 1950928 h 4248621"/>
                  <a:gd name="connsiteX21" fmla="*/ 618752 w 9578638"/>
                  <a:gd name="connsiteY21" fmla="*/ 1849201 h 4248621"/>
                  <a:gd name="connsiteX22" fmla="*/ 574996 w 9578638"/>
                  <a:gd name="connsiteY22" fmla="*/ 1849201 h 4248621"/>
                  <a:gd name="connsiteX23" fmla="*/ 515116 w 9578638"/>
                  <a:gd name="connsiteY23" fmla="*/ 1874080 h 4248621"/>
                  <a:gd name="connsiteX24" fmla="*/ 77226 w 9578638"/>
                  <a:gd name="connsiteY24" fmla="*/ 1875776 h 4248621"/>
                  <a:gd name="connsiteX25" fmla="*/ 1434 w 9578638"/>
                  <a:gd name="connsiteY25" fmla="*/ 1758600 h 4248621"/>
                  <a:gd name="connsiteX26" fmla="*/ 174654 w 9578638"/>
                  <a:gd name="connsiteY26" fmla="*/ 1731942 h 4248621"/>
                  <a:gd name="connsiteX27" fmla="*/ 365849 w 9578638"/>
                  <a:gd name="connsiteY27" fmla="*/ 1717959 h 4248621"/>
                  <a:gd name="connsiteX28" fmla="*/ 363462 w 9578638"/>
                  <a:gd name="connsiteY28" fmla="*/ 1685955 h 4248621"/>
                  <a:gd name="connsiteX29" fmla="*/ 172267 w 9578638"/>
                  <a:gd name="connsiteY29" fmla="*/ 1666773 h 4248621"/>
                  <a:gd name="connsiteX30" fmla="*/ 1186 w 9578638"/>
                  <a:gd name="connsiteY30" fmla="*/ 1640447 h 4248621"/>
                  <a:gd name="connsiteX31" fmla="*/ 27761 w 9578638"/>
                  <a:gd name="connsiteY31" fmla="*/ 1569968 h 4248621"/>
                  <a:gd name="connsiteX32" fmla="*/ 276953 w 9578638"/>
                  <a:gd name="connsiteY32" fmla="*/ 1520515 h 4248621"/>
                  <a:gd name="connsiteX33" fmla="*/ 514854 w 9578638"/>
                  <a:gd name="connsiteY33" fmla="*/ 1542084 h 4248621"/>
                  <a:gd name="connsiteX34" fmla="*/ 619457 w 9578638"/>
                  <a:gd name="connsiteY34" fmla="*/ 1563958 h 4248621"/>
                  <a:gd name="connsiteX35" fmla="*/ 700880 w 9578638"/>
                  <a:gd name="connsiteY35" fmla="*/ 1558971 h 4248621"/>
                  <a:gd name="connsiteX36" fmla="*/ 800100 w 9578638"/>
                  <a:gd name="connsiteY36" fmla="*/ 1217224 h 4248621"/>
                  <a:gd name="connsiteX37" fmla="*/ 927045 w 9578638"/>
                  <a:gd name="connsiteY37" fmla="*/ 825635 h 4248621"/>
                  <a:gd name="connsiteX38" fmla="*/ 1088402 w 9578638"/>
                  <a:gd name="connsiteY38" fmla="*/ 752198 h 4248621"/>
                  <a:gd name="connsiteX39" fmla="*/ 1295138 w 9578638"/>
                  <a:gd name="connsiteY39" fmla="*/ 771195 h 4248621"/>
                  <a:gd name="connsiteX40" fmla="*/ 1487033 w 9578638"/>
                  <a:gd name="connsiteY40" fmla="*/ 771195 h 4248621"/>
                  <a:gd name="connsiteX41" fmla="*/ 1608126 w 9578638"/>
                  <a:gd name="connsiteY41" fmla="*/ 533479 h 4248621"/>
                  <a:gd name="connsiteX42" fmla="*/ 1767722 w 9578638"/>
                  <a:gd name="connsiteY42" fmla="*/ 147882 h 4248621"/>
                  <a:gd name="connsiteX43" fmla="*/ 1806224 w 9578638"/>
                  <a:gd name="connsiteY43" fmla="*/ 2 h 4248621"/>
                  <a:gd name="connsiteX44" fmla="*/ 1984486 w 9578638"/>
                  <a:gd name="connsiteY44" fmla="*/ 2 h 4248621"/>
                  <a:gd name="connsiteX45" fmla="*/ 2022270 w 9578638"/>
                  <a:gd name="connsiteY45" fmla="*/ 128534 h 4248621"/>
                  <a:gd name="connsiteX46" fmla="*/ 2060063 w 9578638"/>
                  <a:gd name="connsiteY46" fmla="*/ 257067 h 4248621"/>
                  <a:gd name="connsiteX47" fmla="*/ 5579120 w 9578638"/>
                  <a:gd name="connsiteY47" fmla="*/ 257067 h 4248621"/>
                  <a:gd name="connsiteX48" fmla="*/ 5582946 w 9578638"/>
                  <a:gd name="connsiteY48" fmla="*/ 145117 h 4248621"/>
                  <a:gd name="connsiteX49" fmla="*/ 5586780 w 9578638"/>
                  <a:gd name="connsiteY49" fmla="*/ 33168 h 4248621"/>
                  <a:gd name="connsiteX50" fmla="*/ 5824073 w 9578638"/>
                  <a:gd name="connsiteY50" fmla="*/ 28642 h 4248621"/>
                  <a:gd name="connsiteX51" fmla="*/ 6061365 w 9578638"/>
                  <a:gd name="connsiteY51" fmla="*/ 24116 h 4248621"/>
                  <a:gd name="connsiteX52" fmla="*/ 6300141 w 9578638"/>
                  <a:gd name="connsiteY52" fmla="*/ 183232 h 4248621"/>
                  <a:gd name="connsiteX53" fmla="*/ 6538918 w 9578638"/>
                  <a:gd name="connsiteY53" fmla="*/ 342349 h 4248621"/>
                  <a:gd name="connsiteX54" fmla="*/ 6538918 w 9578638"/>
                  <a:gd name="connsiteY54" fmla="*/ 770366 h 4248621"/>
                  <a:gd name="connsiteX55" fmla="*/ 6749423 w 9578638"/>
                  <a:gd name="connsiteY55" fmla="*/ 774919 h 4248621"/>
                  <a:gd name="connsiteX56" fmla="*/ 6964040 w 9578638"/>
                  <a:gd name="connsiteY56" fmla="*/ 816455 h 4248621"/>
                  <a:gd name="connsiteX57" fmla="*/ 7163042 w 9578638"/>
                  <a:gd name="connsiteY57" fmla="*/ 976945 h 4248621"/>
                  <a:gd name="connsiteX58" fmla="*/ 8466891 w 9578638"/>
                  <a:gd name="connsiteY58" fmla="*/ 1053931 h 4248621"/>
                  <a:gd name="connsiteX59" fmla="*/ 9453872 w 9578638"/>
                  <a:gd name="connsiteY59" fmla="*/ 1034556 h 4248621"/>
                  <a:gd name="connsiteX60" fmla="*/ 9510561 w 9578638"/>
                  <a:gd name="connsiteY60" fmla="*/ 1094075 h 4248621"/>
                  <a:gd name="connsiteX61" fmla="*/ 9576007 w 9578638"/>
                  <a:gd name="connsiteY61" fmla="*/ 1242406 h 4248621"/>
                  <a:gd name="connsiteX62" fmla="*/ 9563563 w 9578638"/>
                  <a:gd name="connsiteY62" fmla="*/ 1435398 h 4248621"/>
                  <a:gd name="connsiteX63" fmla="*/ 9492495 w 9578638"/>
                  <a:gd name="connsiteY63" fmla="*/ 2176173 h 4248621"/>
                  <a:gd name="connsiteX64" fmla="*/ 9551396 w 9578638"/>
                  <a:gd name="connsiteY64" fmla="*/ 2828365 h 4248621"/>
                  <a:gd name="connsiteX65" fmla="*/ 9549921 w 9578638"/>
                  <a:gd name="connsiteY65" fmla="*/ 2980910 h 4248621"/>
                  <a:gd name="connsiteX66" fmla="*/ 9471016 w 9578638"/>
                  <a:gd name="connsiteY66" fmla="*/ 3094288 h 4248621"/>
                  <a:gd name="connsiteX67" fmla="*/ 9191037 w 9578638"/>
                  <a:gd name="connsiteY67" fmla="*/ 3110769 h 4248621"/>
                  <a:gd name="connsiteX68" fmla="*/ 8960363 w 9578638"/>
                  <a:gd name="connsiteY68" fmla="*/ 3083982 h 4248621"/>
                  <a:gd name="connsiteX69" fmla="*/ 8942324 w 9578638"/>
                  <a:gd name="connsiteY69" fmla="*/ 2999603 h 4248621"/>
                  <a:gd name="connsiteX70" fmla="*/ 8922967 w 9578638"/>
                  <a:gd name="connsiteY70" fmla="*/ 2895747 h 4248621"/>
                  <a:gd name="connsiteX71" fmla="*/ 8876113 w 9578638"/>
                  <a:gd name="connsiteY71" fmla="*/ 2764947 h 4248621"/>
                  <a:gd name="connsiteX72" fmla="*/ 8796840 w 9578638"/>
                  <a:gd name="connsiteY72" fmla="*/ 2619012 h 4248621"/>
                  <a:gd name="connsiteX73" fmla="*/ 8265060 w 9578638"/>
                  <a:gd name="connsiteY73" fmla="*/ 2358942 h 4248621"/>
                  <a:gd name="connsiteX74" fmla="*/ 7776004 w 9578638"/>
                  <a:gd name="connsiteY74" fmla="*/ 2140593 h 4248621"/>
                  <a:gd name="connsiteX75" fmla="*/ 7284771 w 9578638"/>
                  <a:gd name="connsiteY75" fmla="*/ 2134619 h 4248621"/>
                  <a:gd name="connsiteX76" fmla="*/ 6745276 w 9578638"/>
                  <a:gd name="connsiteY76" fmla="*/ 2156512 h 4248621"/>
                  <a:gd name="connsiteX77" fmla="*/ 6662832 w 9578638"/>
                  <a:gd name="connsiteY77" fmla="*/ 2372032 h 4248621"/>
                  <a:gd name="connsiteX78" fmla="*/ 6890529 w 9578638"/>
                  <a:gd name="connsiteY78" fmla="*/ 2912376 h 4248621"/>
                  <a:gd name="connsiteX79" fmla="*/ 7108851 w 9578638"/>
                  <a:gd name="connsiteY79" fmla="*/ 3406410 h 4248621"/>
                  <a:gd name="connsiteX80" fmla="*/ 7060264 w 9578638"/>
                  <a:gd name="connsiteY80" fmla="*/ 3457568 h 4248621"/>
                  <a:gd name="connsiteX81" fmla="*/ 6529202 w 9578638"/>
                  <a:gd name="connsiteY81" fmla="*/ 3818286 h 4248621"/>
                  <a:gd name="connsiteX82" fmla="*/ 6444999 w 9578638"/>
                  <a:gd name="connsiteY82" fmla="*/ 3841819 h 4248621"/>
                  <a:gd name="connsiteX83" fmla="*/ 6462641 w 9578638"/>
                  <a:gd name="connsiteY83" fmla="*/ 3742839 h 4248621"/>
                  <a:gd name="connsiteX84" fmla="*/ 6496544 w 9578638"/>
                  <a:gd name="connsiteY84" fmla="*/ 3664820 h 4248621"/>
                  <a:gd name="connsiteX85" fmla="*/ 6339428 w 9578638"/>
                  <a:gd name="connsiteY85" fmla="*/ 3199324 h 4248621"/>
                  <a:gd name="connsiteX86" fmla="*/ 6182311 w 9578638"/>
                  <a:gd name="connsiteY86" fmla="*/ 2733828 h 4248621"/>
                  <a:gd name="connsiteX87" fmla="*/ 6088972 w 9578638"/>
                  <a:gd name="connsiteY87" fmla="*/ 2823858 h 4248621"/>
                  <a:gd name="connsiteX88" fmla="*/ 5995634 w 9578638"/>
                  <a:gd name="connsiteY88" fmla="*/ 2913897 h 4248621"/>
                  <a:gd name="connsiteX89" fmla="*/ 5687540 w 9578638"/>
                  <a:gd name="connsiteY89" fmla="*/ 2870297 h 4248621"/>
                  <a:gd name="connsiteX90" fmla="*/ 5349626 w 9578638"/>
                  <a:gd name="connsiteY90" fmla="*/ 2783834 h 4248621"/>
                  <a:gd name="connsiteX91" fmla="*/ 5315908 w 9578638"/>
                  <a:gd name="connsiteY91" fmla="*/ 2747028 h 4248621"/>
                  <a:gd name="connsiteX92" fmla="*/ 5289480 w 9578638"/>
                  <a:gd name="connsiteY92" fmla="*/ 2975406 h 4248621"/>
                  <a:gd name="connsiteX93" fmla="*/ 5070790 w 9578638"/>
                  <a:gd name="connsiteY93" fmla="*/ 4113060 h 4248621"/>
                  <a:gd name="connsiteX94" fmla="*/ 4996006 w 9578638"/>
                  <a:gd name="connsiteY94" fmla="*/ 4248589 h 4248621"/>
                  <a:gd name="connsiteX95" fmla="*/ 4517965 w 9578638"/>
                  <a:gd name="connsiteY95" fmla="*/ 4135257 h 4248621"/>
                  <a:gd name="connsiteX96" fmla="*/ 6064139 w 9578638"/>
                  <a:gd name="connsiteY96" fmla="*/ 2744290 h 4248621"/>
                  <a:gd name="connsiteX97" fmla="*/ 6150279 w 9578638"/>
                  <a:gd name="connsiteY97" fmla="*/ 2654721 h 4248621"/>
                  <a:gd name="connsiteX98" fmla="*/ 6099941 w 9578638"/>
                  <a:gd name="connsiteY98" fmla="*/ 2508491 h 4248621"/>
                  <a:gd name="connsiteX99" fmla="*/ 5999541 w 9578638"/>
                  <a:gd name="connsiteY99" fmla="*/ 2357763 h 4248621"/>
                  <a:gd name="connsiteX100" fmla="*/ 5904129 w 9578638"/>
                  <a:gd name="connsiteY100" fmla="*/ 2346996 h 4248621"/>
                  <a:gd name="connsiteX101" fmla="*/ 5858777 w 9578638"/>
                  <a:gd name="connsiteY101" fmla="*/ 2346812 h 4248621"/>
                  <a:gd name="connsiteX102" fmla="*/ 5855994 w 9578638"/>
                  <a:gd name="connsiteY102" fmla="*/ 2464790 h 4248621"/>
                  <a:gd name="connsiteX103" fmla="*/ 5768776 w 9578638"/>
                  <a:gd name="connsiteY103" fmla="*/ 2729624 h 4248621"/>
                  <a:gd name="connsiteX104" fmla="*/ 5782630 w 9578638"/>
                  <a:gd name="connsiteY104" fmla="*/ 2645181 h 4248621"/>
                  <a:gd name="connsiteX105" fmla="*/ 5796447 w 9578638"/>
                  <a:gd name="connsiteY105" fmla="*/ 2459692 h 4248621"/>
                  <a:gd name="connsiteX106" fmla="*/ 5784934 w 9578638"/>
                  <a:gd name="connsiteY106" fmla="*/ 2338295 h 4248621"/>
                  <a:gd name="connsiteX107" fmla="*/ 5612664 w 9578638"/>
                  <a:gd name="connsiteY107" fmla="*/ 2314937 h 4248621"/>
                  <a:gd name="connsiteX108" fmla="*/ 5401246 w 9578638"/>
                  <a:gd name="connsiteY108" fmla="*/ 2287357 h 4248621"/>
                  <a:gd name="connsiteX109" fmla="*/ 5358235 w 9578638"/>
                  <a:gd name="connsiteY109" fmla="*/ 2278536 h 4248621"/>
                  <a:gd name="connsiteX110" fmla="*/ 5365204 w 9578638"/>
                  <a:gd name="connsiteY110" fmla="*/ 2349992 h 4248621"/>
                  <a:gd name="connsiteX111" fmla="*/ 5380017 w 9578638"/>
                  <a:gd name="connsiteY111" fmla="*/ 2563420 h 4248621"/>
                  <a:gd name="connsiteX112" fmla="*/ 5397402 w 9578638"/>
                  <a:gd name="connsiteY112" fmla="*/ 2725126 h 4248621"/>
                  <a:gd name="connsiteX113" fmla="*/ 5957260 w 9578638"/>
                  <a:gd name="connsiteY113" fmla="*/ 2825830 h 4248621"/>
                  <a:gd name="connsiteX114" fmla="*/ 6064130 w 9578638"/>
                  <a:gd name="connsiteY114" fmla="*/ 2744290 h 4248621"/>
                  <a:gd name="connsiteX115" fmla="*/ 9024786 w 9578638"/>
                  <a:gd name="connsiteY115" fmla="*/ 2028864 h 4248621"/>
                  <a:gd name="connsiteX116" fmla="*/ 9097404 w 9578638"/>
                  <a:gd name="connsiteY116" fmla="*/ 1700003 h 4248621"/>
                  <a:gd name="connsiteX117" fmla="*/ 9168657 w 9578638"/>
                  <a:gd name="connsiteY117" fmla="*/ 1416751 h 4248621"/>
                  <a:gd name="connsiteX118" fmla="*/ 9168657 w 9578638"/>
                  <a:gd name="connsiteY118" fmla="*/ 1335137 h 4248621"/>
                  <a:gd name="connsiteX119" fmla="*/ 7717784 w 9578638"/>
                  <a:gd name="connsiteY119" fmla="*/ 1335137 h 4248621"/>
                  <a:gd name="connsiteX120" fmla="*/ 7717784 w 9578638"/>
                  <a:gd name="connsiteY120" fmla="*/ 1844878 h 4248621"/>
                  <a:gd name="connsiteX121" fmla="*/ 8213293 w 9578638"/>
                  <a:gd name="connsiteY121" fmla="*/ 2074004 h 4248621"/>
                  <a:gd name="connsiteX122" fmla="*/ 8857779 w 9578638"/>
                  <a:gd name="connsiteY122" fmla="*/ 2372852 h 4248621"/>
                  <a:gd name="connsiteX123" fmla="*/ 9006756 w 9578638"/>
                  <a:gd name="connsiteY123" fmla="*/ 2442566 h 4248621"/>
                  <a:gd name="connsiteX124" fmla="*/ 9015098 w 9578638"/>
                  <a:gd name="connsiteY124" fmla="*/ 2299322 h 4248621"/>
                  <a:gd name="connsiteX125" fmla="*/ 9024814 w 9578638"/>
                  <a:gd name="connsiteY125" fmla="*/ 2028855 h 4248621"/>
                  <a:gd name="connsiteX126" fmla="*/ 7458692 w 9578638"/>
                  <a:gd name="connsiteY126" fmla="*/ 1592211 h 4248621"/>
                  <a:gd name="connsiteX127" fmla="*/ 7458692 w 9578638"/>
                  <a:gd name="connsiteY127" fmla="*/ 1351729 h 4248621"/>
                  <a:gd name="connsiteX128" fmla="*/ 6810970 w 9578638"/>
                  <a:gd name="connsiteY128" fmla="*/ 1351729 h 4248621"/>
                  <a:gd name="connsiteX129" fmla="*/ 6810970 w 9578638"/>
                  <a:gd name="connsiteY129" fmla="*/ 1832683 h 4248621"/>
                  <a:gd name="connsiteX130" fmla="*/ 7458692 w 9578638"/>
                  <a:gd name="connsiteY130" fmla="*/ 1832683 h 4248621"/>
                  <a:gd name="connsiteX131" fmla="*/ 7458692 w 9578638"/>
                  <a:gd name="connsiteY131" fmla="*/ 1592201 h 4248621"/>
                  <a:gd name="connsiteX132" fmla="*/ 4582848 w 9578638"/>
                  <a:gd name="connsiteY132" fmla="*/ 903940 h 4248621"/>
                  <a:gd name="connsiteX133" fmla="*/ 4582848 w 9578638"/>
                  <a:gd name="connsiteY133" fmla="*/ 854183 h 4248621"/>
                  <a:gd name="connsiteX134" fmla="*/ 3806945 w 9578638"/>
                  <a:gd name="connsiteY134" fmla="*/ 854183 h 4248621"/>
                  <a:gd name="connsiteX135" fmla="*/ 3718823 w 9578638"/>
                  <a:gd name="connsiteY135" fmla="*/ 688927 h 4248621"/>
                  <a:gd name="connsiteX136" fmla="*/ 3630702 w 9578638"/>
                  <a:gd name="connsiteY136" fmla="*/ 523671 h 4248621"/>
                  <a:gd name="connsiteX137" fmla="*/ 3352178 w 9578638"/>
                  <a:gd name="connsiteY137" fmla="*/ 523432 h 4248621"/>
                  <a:gd name="connsiteX138" fmla="*/ 3073655 w 9578638"/>
                  <a:gd name="connsiteY138" fmla="*/ 523192 h 4248621"/>
                  <a:gd name="connsiteX139" fmla="*/ 2985248 w 9578638"/>
                  <a:gd name="connsiteY139" fmla="*/ 680401 h 4248621"/>
                  <a:gd name="connsiteX140" fmla="*/ 2896840 w 9578638"/>
                  <a:gd name="connsiteY140" fmla="*/ 837609 h 4248621"/>
                  <a:gd name="connsiteX141" fmla="*/ 2783545 w 9578638"/>
                  <a:gd name="connsiteY141" fmla="*/ 837609 h 4248621"/>
                  <a:gd name="connsiteX142" fmla="*/ 2695414 w 9578638"/>
                  <a:gd name="connsiteY142" fmla="*/ 672354 h 4248621"/>
                  <a:gd name="connsiteX143" fmla="*/ 2607293 w 9578638"/>
                  <a:gd name="connsiteY143" fmla="*/ 507098 h 4248621"/>
                  <a:gd name="connsiteX144" fmla="*/ 2328769 w 9578638"/>
                  <a:gd name="connsiteY144" fmla="*/ 507144 h 4248621"/>
                  <a:gd name="connsiteX145" fmla="*/ 2050246 w 9578638"/>
                  <a:gd name="connsiteY145" fmla="*/ 507190 h 4248621"/>
                  <a:gd name="connsiteX146" fmla="*/ 1962806 w 9578638"/>
                  <a:gd name="connsiteY146" fmla="*/ 667238 h 4248621"/>
                  <a:gd name="connsiteX147" fmla="*/ 1875367 w 9578638"/>
                  <a:gd name="connsiteY147" fmla="*/ 890501 h 4248621"/>
                  <a:gd name="connsiteX148" fmla="*/ 1875367 w 9578638"/>
                  <a:gd name="connsiteY148" fmla="*/ 953707 h 4248621"/>
                  <a:gd name="connsiteX149" fmla="*/ 4582802 w 9578638"/>
                  <a:gd name="connsiteY149" fmla="*/ 953707 h 4248621"/>
                  <a:gd name="connsiteX150" fmla="*/ 4582802 w 9578638"/>
                  <a:gd name="connsiteY150" fmla="*/ 903949 h 42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9578638" h="4248621">
                    <a:moveTo>
                      <a:pt x="4518048" y="4135247"/>
                    </a:moveTo>
                    <a:cubicBezTo>
                      <a:pt x="4272238" y="4071350"/>
                      <a:pt x="4065668" y="4012338"/>
                      <a:pt x="4058995" y="4004106"/>
                    </a:cubicBezTo>
                    <a:cubicBezTo>
                      <a:pt x="4051556" y="3994926"/>
                      <a:pt x="4072397" y="3920234"/>
                      <a:pt x="4113002" y="3810617"/>
                    </a:cubicBezTo>
                    <a:cubicBezTo>
                      <a:pt x="4221550" y="3517576"/>
                      <a:pt x="4286397" y="3201794"/>
                      <a:pt x="4327628" y="2765509"/>
                    </a:cubicBezTo>
                    <a:lnTo>
                      <a:pt x="4345261" y="2578933"/>
                    </a:lnTo>
                    <a:lnTo>
                      <a:pt x="4317460" y="2578933"/>
                    </a:lnTo>
                    <a:cubicBezTo>
                      <a:pt x="4298232" y="2578933"/>
                      <a:pt x="4273962" y="2549740"/>
                      <a:pt x="4238685" y="2484165"/>
                    </a:cubicBezTo>
                    <a:cubicBezTo>
                      <a:pt x="4177535" y="2370492"/>
                      <a:pt x="4080795" y="2272968"/>
                      <a:pt x="4004942" y="2248514"/>
                    </a:cubicBezTo>
                    <a:cubicBezTo>
                      <a:pt x="3968467" y="2236761"/>
                      <a:pt x="3709043" y="2231092"/>
                      <a:pt x="3246008" y="2231949"/>
                    </a:cubicBezTo>
                    <a:lnTo>
                      <a:pt x="2542492" y="2233258"/>
                    </a:lnTo>
                    <a:lnTo>
                      <a:pt x="2484199" y="2278554"/>
                    </a:lnTo>
                    <a:cubicBezTo>
                      <a:pt x="2434183" y="2317416"/>
                      <a:pt x="2424984" y="2333142"/>
                      <a:pt x="2419426" y="2389195"/>
                    </a:cubicBezTo>
                    <a:lnTo>
                      <a:pt x="2412946" y="2454540"/>
                    </a:lnTo>
                    <a:lnTo>
                      <a:pt x="1717347" y="2458835"/>
                    </a:lnTo>
                    <a:lnTo>
                      <a:pt x="1021749" y="2463121"/>
                    </a:lnTo>
                    <a:lnTo>
                      <a:pt x="1017803" y="2541758"/>
                    </a:lnTo>
                    <a:lnTo>
                      <a:pt x="1013858" y="2620385"/>
                    </a:lnTo>
                    <a:lnTo>
                      <a:pt x="806592" y="2620385"/>
                    </a:lnTo>
                    <a:lnTo>
                      <a:pt x="802915" y="2452051"/>
                    </a:lnTo>
                    <a:cubicBezTo>
                      <a:pt x="799249" y="2284288"/>
                      <a:pt x="799117" y="2283679"/>
                      <a:pt x="764051" y="2272471"/>
                    </a:cubicBezTo>
                    <a:cubicBezTo>
                      <a:pt x="665356" y="2240946"/>
                      <a:pt x="618752" y="2137809"/>
                      <a:pt x="618752" y="1950928"/>
                    </a:cubicBezTo>
                    <a:lnTo>
                      <a:pt x="618752" y="1849201"/>
                    </a:lnTo>
                    <a:lnTo>
                      <a:pt x="574996" y="1849201"/>
                    </a:lnTo>
                    <a:cubicBezTo>
                      <a:pt x="550931" y="1849201"/>
                      <a:pt x="523986" y="1860401"/>
                      <a:pt x="515116" y="1874080"/>
                    </a:cubicBezTo>
                    <a:cubicBezTo>
                      <a:pt x="492571" y="1908858"/>
                      <a:pt x="129315" y="1910269"/>
                      <a:pt x="77226" y="1875776"/>
                    </a:cubicBezTo>
                    <a:cubicBezTo>
                      <a:pt x="27679" y="1842979"/>
                      <a:pt x="-7536" y="1788530"/>
                      <a:pt x="1434" y="1758600"/>
                    </a:cubicBezTo>
                    <a:cubicBezTo>
                      <a:pt x="7731" y="1737593"/>
                      <a:pt x="38214" y="1732901"/>
                      <a:pt x="174654" y="1731942"/>
                    </a:cubicBezTo>
                    <a:cubicBezTo>
                      <a:pt x="265720" y="1731297"/>
                      <a:pt x="351755" y="1725010"/>
                      <a:pt x="365849" y="1717959"/>
                    </a:cubicBezTo>
                    <a:cubicBezTo>
                      <a:pt x="390888" y="1705441"/>
                      <a:pt x="390834" y="1704713"/>
                      <a:pt x="363462" y="1685955"/>
                    </a:cubicBezTo>
                    <a:cubicBezTo>
                      <a:pt x="346507" y="1674341"/>
                      <a:pt x="271054" y="1666773"/>
                      <a:pt x="172267" y="1666773"/>
                    </a:cubicBezTo>
                    <a:cubicBezTo>
                      <a:pt x="35190" y="1666773"/>
                      <a:pt x="7813" y="1662560"/>
                      <a:pt x="1186" y="1640447"/>
                    </a:cubicBezTo>
                    <a:cubicBezTo>
                      <a:pt x="-3661" y="1624279"/>
                      <a:pt x="6585" y="1597105"/>
                      <a:pt x="27761" y="1569968"/>
                    </a:cubicBezTo>
                    <a:cubicBezTo>
                      <a:pt x="61922" y="1526184"/>
                      <a:pt x="64111" y="1525751"/>
                      <a:pt x="276953" y="1520515"/>
                    </a:cubicBezTo>
                    <a:cubicBezTo>
                      <a:pt x="460552" y="1515998"/>
                      <a:pt x="495036" y="1519123"/>
                      <a:pt x="514854" y="1542084"/>
                    </a:cubicBezTo>
                    <a:cubicBezTo>
                      <a:pt x="532214" y="1562197"/>
                      <a:pt x="558474" y="1567691"/>
                      <a:pt x="619457" y="1563958"/>
                    </a:cubicBezTo>
                    <a:lnTo>
                      <a:pt x="700880" y="1558971"/>
                    </a:lnTo>
                    <a:lnTo>
                      <a:pt x="800100" y="1217224"/>
                    </a:lnTo>
                    <a:cubicBezTo>
                      <a:pt x="854670" y="1029265"/>
                      <a:pt x="911799" y="853049"/>
                      <a:pt x="927045" y="825635"/>
                    </a:cubicBezTo>
                    <a:cubicBezTo>
                      <a:pt x="959667" y="766992"/>
                      <a:pt x="1063164" y="719889"/>
                      <a:pt x="1088402" y="752198"/>
                    </a:cubicBezTo>
                    <a:cubicBezTo>
                      <a:pt x="1098210" y="764752"/>
                      <a:pt x="1168246" y="771195"/>
                      <a:pt x="1295138" y="771195"/>
                    </a:cubicBezTo>
                    <a:lnTo>
                      <a:pt x="1487033" y="771195"/>
                    </a:lnTo>
                    <a:lnTo>
                      <a:pt x="1608126" y="533479"/>
                    </a:lnTo>
                    <a:cubicBezTo>
                      <a:pt x="1699114" y="354858"/>
                      <a:pt x="1738797" y="259002"/>
                      <a:pt x="1767722" y="147882"/>
                    </a:cubicBezTo>
                    <a:lnTo>
                      <a:pt x="1806224" y="2"/>
                    </a:lnTo>
                    <a:lnTo>
                      <a:pt x="1984486" y="2"/>
                    </a:lnTo>
                    <a:lnTo>
                      <a:pt x="2022270" y="128534"/>
                    </a:lnTo>
                    <a:lnTo>
                      <a:pt x="2060063" y="257067"/>
                    </a:lnTo>
                    <a:lnTo>
                      <a:pt x="5579120" y="257067"/>
                    </a:lnTo>
                    <a:lnTo>
                      <a:pt x="5582946" y="145117"/>
                    </a:lnTo>
                    <a:lnTo>
                      <a:pt x="5586780" y="33168"/>
                    </a:lnTo>
                    <a:lnTo>
                      <a:pt x="5824073" y="28642"/>
                    </a:lnTo>
                    <a:lnTo>
                      <a:pt x="6061365" y="24116"/>
                    </a:lnTo>
                    <a:lnTo>
                      <a:pt x="6300141" y="183232"/>
                    </a:lnTo>
                    <a:lnTo>
                      <a:pt x="6538918" y="342349"/>
                    </a:lnTo>
                    <a:lnTo>
                      <a:pt x="6538918" y="770366"/>
                    </a:lnTo>
                    <a:lnTo>
                      <a:pt x="6749423" y="774919"/>
                    </a:lnTo>
                    <a:cubicBezTo>
                      <a:pt x="6956048" y="779390"/>
                      <a:pt x="6960012" y="780164"/>
                      <a:pt x="6964040" y="816455"/>
                    </a:cubicBezTo>
                    <a:cubicBezTo>
                      <a:pt x="6969856" y="868839"/>
                      <a:pt x="7024130" y="912614"/>
                      <a:pt x="7163042" y="976945"/>
                    </a:cubicBezTo>
                    <a:cubicBezTo>
                      <a:pt x="7375345" y="1075261"/>
                      <a:pt x="7376553" y="1075335"/>
                      <a:pt x="8466891" y="1053931"/>
                    </a:cubicBezTo>
                    <a:lnTo>
                      <a:pt x="9453872" y="1034556"/>
                    </a:lnTo>
                    <a:lnTo>
                      <a:pt x="9510561" y="1094075"/>
                    </a:lnTo>
                    <a:cubicBezTo>
                      <a:pt x="9561074" y="1147058"/>
                      <a:pt x="9568264" y="1163346"/>
                      <a:pt x="9576007" y="1242406"/>
                    </a:cubicBezTo>
                    <a:cubicBezTo>
                      <a:pt x="9581906" y="1303096"/>
                      <a:pt x="9577943" y="1364201"/>
                      <a:pt x="9563563" y="1435398"/>
                    </a:cubicBezTo>
                    <a:cubicBezTo>
                      <a:pt x="9525770" y="1622021"/>
                      <a:pt x="9492587" y="1968184"/>
                      <a:pt x="9492495" y="2176173"/>
                    </a:cubicBezTo>
                    <a:cubicBezTo>
                      <a:pt x="9492402" y="2394514"/>
                      <a:pt x="9520700" y="2706838"/>
                      <a:pt x="9551396" y="2828365"/>
                    </a:cubicBezTo>
                    <a:cubicBezTo>
                      <a:pt x="9568449" y="2895498"/>
                      <a:pt x="9568264" y="2912044"/>
                      <a:pt x="9549921" y="2980910"/>
                    </a:cubicBezTo>
                    <a:cubicBezTo>
                      <a:pt x="9532591" y="3045885"/>
                      <a:pt x="9520055" y="3063887"/>
                      <a:pt x="9471016" y="3094288"/>
                    </a:cubicBezTo>
                    <a:cubicBezTo>
                      <a:pt x="9413867" y="3129702"/>
                      <a:pt x="9408244" y="3130034"/>
                      <a:pt x="9191037" y="3110769"/>
                    </a:cubicBezTo>
                    <a:cubicBezTo>
                      <a:pt x="9069105" y="3099947"/>
                      <a:pt x="8965304" y="3087900"/>
                      <a:pt x="8960363" y="3083982"/>
                    </a:cubicBezTo>
                    <a:cubicBezTo>
                      <a:pt x="8955423" y="3080074"/>
                      <a:pt x="8947301" y="3042097"/>
                      <a:pt x="8942324" y="2999603"/>
                    </a:cubicBezTo>
                    <a:cubicBezTo>
                      <a:pt x="8937347" y="2957100"/>
                      <a:pt x="8928636" y="2910366"/>
                      <a:pt x="8922967" y="2895747"/>
                    </a:cubicBezTo>
                    <a:cubicBezTo>
                      <a:pt x="8917307" y="2881127"/>
                      <a:pt x="8896217" y="2822263"/>
                      <a:pt x="8876113" y="2764947"/>
                    </a:cubicBezTo>
                    <a:cubicBezTo>
                      <a:pt x="8854055" y="2702054"/>
                      <a:pt x="8822622" y="2644185"/>
                      <a:pt x="8796840" y="2619012"/>
                    </a:cubicBezTo>
                    <a:cubicBezTo>
                      <a:pt x="8771215" y="2593995"/>
                      <a:pt x="8558304" y="2489862"/>
                      <a:pt x="8265060" y="2358942"/>
                    </a:cubicBezTo>
                    <a:lnTo>
                      <a:pt x="7776004" y="2140593"/>
                    </a:lnTo>
                    <a:lnTo>
                      <a:pt x="7284771" y="2134619"/>
                    </a:lnTo>
                    <a:cubicBezTo>
                      <a:pt x="6846118" y="2129291"/>
                      <a:pt x="6788377" y="2131633"/>
                      <a:pt x="6745276" y="2156512"/>
                    </a:cubicBezTo>
                    <a:cubicBezTo>
                      <a:pt x="6682917" y="2192507"/>
                      <a:pt x="6649374" y="2280204"/>
                      <a:pt x="6662832" y="2372032"/>
                    </a:cubicBezTo>
                    <a:cubicBezTo>
                      <a:pt x="6668243" y="2408976"/>
                      <a:pt x="6764476" y="2637337"/>
                      <a:pt x="6890529" y="2912376"/>
                    </a:cubicBezTo>
                    <a:cubicBezTo>
                      <a:pt x="7010608" y="3174372"/>
                      <a:pt x="7108851" y="3396685"/>
                      <a:pt x="7108851" y="3406410"/>
                    </a:cubicBezTo>
                    <a:cubicBezTo>
                      <a:pt x="7108851" y="3416134"/>
                      <a:pt x="7086986" y="3439151"/>
                      <a:pt x="7060264" y="3457568"/>
                    </a:cubicBezTo>
                    <a:cubicBezTo>
                      <a:pt x="6917610" y="3555903"/>
                      <a:pt x="6588196" y="3779655"/>
                      <a:pt x="6529202" y="3818286"/>
                    </a:cubicBezTo>
                    <a:cubicBezTo>
                      <a:pt x="6474504" y="3854116"/>
                      <a:pt x="6458097" y="3858697"/>
                      <a:pt x="6444999" y="3841819"/>
                    </a:cubicBezTo>
                    <a:cubicBezTo>
                      <a:pt x="6431909" y="3824951"/>
                      <a:pt x="6435412" y="3805492"/>
                      <a:pt x="6462641" y="3742839"/>
                    </a:cubicBezTo>
                    <a:lnTo>
                      <a:pt x="6496544" y="3664820"/>
                    </a:lnTo>
                    <a:lnTo>
                      <a:pt x="6339428" y="3199324"/>
                    </a:lnTo>
                    <a:lnTo>
                      <a:pt x="6182311" y="2733828"/>
                    </a:lnTo>
                    <a:lnTo>
                      <a:pt x="6088972" y="2823858"/>
                    </a:lnTo>
                    <a:lnTo>
                      <a:pt x="5995634" y="2913897"/>
                    </a:lnTo>
                    <a:lnTo>
                      <a:pt x="5687540" y="2870297"/>
                    </a:lnTo>
                    <a:cubicBezTo>
                      <a:pt x="5392747" y="2828577"/>
                      <a:pt x="5378155" y="2824844"/>
                      <a:pt x="5349626" y="2783834"/>
                    </a:cubicBezTo>
                    <a:cubicBezTo>
                      <a:pt x="5333228" y="2760255"/>
                      <a:pt x="5318055" y="2743691"/>
                      <a:pt x="5315908" y="2747028"/>
                    </a:cubicBezTo>
                    <a:cubicBezTo>
                      <a:pt x="5313760" y="2750364"/>
                      <a:pt x="5301869" y="2853133"/>
                      <a:pt x="5289480" y="2975406"/>
                    </a:cubicBezTo>
                    <a:cubicBezTo>
                      <a:pt x="5245097" y="3413360"/>
                      <a:pt x="5166516" y="3822194"/>
                      <a:pt x="5070790" y="4113060"/>
                    </a:cubicBezTo>
                    <a:cubicBezTo>
                      <a:pt x="5034352" y="4223775"/>
                      <a:pt x="5021972" y="4246211"/>
                      <a:pt x="4996006" y="4248589"/>
                    </a:cubicBezTo>
                    <a:cubicBezTo>
                      <a:pt x="4978898" y="4250156"/>
                      <a:pt x="4763774" y="4199154"/>
                      <a:pt x="4517965" y="4135257"/>
                    </a:cubicBezTo>
                    <a:close/>
                    <a:moveTo>
                      <a:pt x="6064139" y="2744290"/>
                    </a:moveTo>
                    <a:cubicBezTo>
                      <a:pt x="6111519" y="2698376"/>
                      <a:pt x="6150279" y="2658076"/>
                      <a:pt x="6150279" y="2654721"/>
                    </a:cubicBezTo>
                    <a:cubicBezTo>
                      <a:pt x="6150279" y="2651375"/>
                      <a:pt x="6127622" y="2585579"/>
                      <a:pt x="6099941" y="2508491"/>
                    </a:cubicBezTo>
                    <a:cubicBezTo>
                      <a:pt x="6051557" y="2373774"/>
                      <a:pt x="6047667" y="2367939"/>
                      <a:pt x="5999541" y="2357763"/>
                    </a:cubicBezTo>
                    <a:cubicBezTo>
                      <a:pt x="5972008" y="2351946"/>
                      <a:pt x="5929072" y="2347097"/>
                      <a:pt x="5904129" y="2346996"/>
                    </a:cubicBezTo>
                    <a:lnTo>
                      <a:pt x="5858777" y="2346812"/>
                    </a:lnTo>
                    <a:lnTo>
                      <a:pt x="5855994" y="2464790"/>
                    </a:lnTo>
                    <a:cubicBezTo>
                      <a:pt x="5852564" y="2610071"/>
                      <a:pt x="5795175" y="2784323"/>
                      <a:pt x="5768776" y="2729624"/>
                    </a:cubicBezTo>
                    <a:cubicBezTo>
                      <a:pt x="5764591" y="2720960"/>
                      <a:pt x="5770822" y="2682955"/>
                      <a:pt x="5782630" y="2645181"/>
                    </a:cubicBezTo>
                    <a:cubicBezTo>
                      <a:pt x="5798834" y="2593349"/>
                      <a:pt x="5802217" y="2547851"/>
                      <a:pt x="5796447" y="2459692"/>
                    </a:cubicBezTo>
                    <a:cubicBezTo>
                      <a:pt x="5792235" y="2395454"/>
                      <a:pt x="5787064" y="2340820"/>
                      <a:pt x="5784934" y="2338295"/>
                    </a:cubicBezTo>
                    <a:cubicBezTo>
                      <a:pt x="5782805" y="2335769"/>
                      <a:pt x="5705284" y="2325261"/>
                      <a:pt x="5612664" y="2314937"/>
                    </a:cubicBezTo>
                    <a:cubicBezTo>
                      <a:pt x="5520044" y="2304622"/>
                      <a:pt x="5424898" y="2292206"/>
                      <a:pt x="5401246" y="2287357"/>
                    </a:cubicBezTo>
                    <a:lnTo>
                      <a:pt x="5358235" y="2278536"/>
                    </a:lnTo>
                    <a:lnTo>
                      <a:pt x="5365204" y="2349992"/>
                    </a:lnTo>
                    <a:cubicBezTo>
                      <a:pt x="5369030" y="2389296"/>
                      <a:pt x="5375703" y="2485336"/>
                      <a:pt x="5380017" y="2563420"/>
                    </a:cubicBezTo>
                    <a:cubicBezTo>
                      <a:pt x="5384340" y="2641503"/>
                      <a:pt x="5392157" y="2714277"/>
                      <a:pt x="5397402" y="2725126"/>
                    </a:cubicBezTo>
                    <a:cubicBezTo>
                      <a:pt x="5404795" y="2740456"/>
                      <a:pt x="5795369" y="2810713"/>
                      <a:pt x="5957260" y="2825830"/>
                    </a:cubicBezTo>
                    <a:cubicBezTo>
                      <a:pt x="5968662" y="2826899"/>
                      <a:pt x="6016761" y="2790204"/>
                      <a:pt x="6064130" y="2744290"/>
                    </a:cubicBezTo>
                    <a:close/>
                    <a:moveTo>
                      <a:pt x="9024786" y="2028864"/>
                    </a:moveTo>
                    <a:cubicBezTo>
                      <a:pt x="9026049" y="1911974"/>
                      <a:pt x="9031948" y="1885261"/>
                      <a:pt x="9097404" y="1700003"/>
                    </a:cubicBezTo>
                    <a:cubicBezTo>
                      <a:pt x="9152784" y="1543292"/>
                      <a:pt x="9168657" y="1480187"/>
                      <a:pt x="9168657" y="1416751"/>
                    </a:cubicBezTo>
                    <a:lnTo>
                      <a:pt x="9168657" y="1335137"/>
                    </a:lnTo>
                    <a:lnTo>
                      <a:pt x="7717784" y="1335137"/>
                    </a:lnTo>
                    <a:lnTo>
                      <a:pt x="7717784" y="1844878"/>
                    </a:lnTo>
                    <a:lnTo>
                      <a:pt x="8213293" y="2074004"/>
                    </a:lnTo>
                    <a:cubicBezTo>
                      <a:pt x="8485825" y="2200019"/>
                      <a:pt x="8775843" y="2334506"/>
                      <a:pt x="8857779" y="2372852"/>
                    </a:cubicBezTo>
                    <a:lnTo>
                      <a:pt x="9006756" y="2442566"/>
                    </a:lnTo>
                    <a:lnTo>
                      <a:pt x="9015098" y="2299322"/>
                    </a:lnTo>
                    <a:cubicBezTo>
                      <a:pt x="9019689" y="2220538"/>
                      <a:pt x="9024058" y="2098827"/>
                      <a:pt x="9024814" y="2028855"/>
                    </a:cubicBezTo>
                    <a:close/>
                    <a:moveTo>
                      <a:pt x="7458692" y="1592211"/>
                    </a:moveTo>
                    <a:lnTo>
                      <a:pt x="7458692" y="1351729"/>
                    </a:lnTo>
                    <a:lnTo>
                      <a:pt x="6810970" y="1351729"/>
                    </a:lnTo>
                    <a:lnTo>
                      <a:pt x="6810970" y="1832683"/>
                    </a:lnTo>
                    <a:lnTo>
                      <a:pt x="7458692" y="1832683"/>
                    </a:lnTo>
                    <a:lnTo>
                      <a:pt x="7458692" y="1592201"/>
                    </a:lnTo>
                    <a:close/>
                    <a:moveTo>
                      <a:pt x="4582848" y="903940"/>
                    </a:moveTo>
                    <a:lnTo>
                      <a:pt x="4582848" y="854183"/>
                    </a:lnTo>
                    <a:lnTo>
                      <a:pt x="3806945" y="854183"/>
                    </a:lnTo>
                    <a:lnTo>
                      <a:pt x="3718823" y="688927"/>
                    </a:lnTo>
                    <a:lnTo>
                      <a:pt x="3630702" y="523671"/>
                    </a:lnTo>
                    <a:lnTo>
                      <a:pt x="3352178" y="523432"/>
                    </a:lnTo>
                    <a:lnTo>
                      <a:pt x="3073655" y="523192"/>
                    </a:lnTo>
                    <a:lnTo>
                      <a:pt x="2985248" y="680401"/>
                    </a:lnTo>
                    <a:lnTo>
                      <a:pt x="2896840" y="837609"/>
                    </a:lnTo>
                    <a:lnTo>
                      <a:pt x="2783545" y="837609"/>
                    </a:lnTo>
                    <a:lnTo>
                      <a:pt x="2695414" y="672354"/>
                    </a:lnTo>
                    <a:lnTo>
                      <a:pt x="2607293" y="507098"/>
                    </a:lnTo>
                    <a:lnTo>
                      <a:pt x="2328769" y="507144"/>
                    </a:lnTo>
                    <a:lnTo>
                      <a:pt x="2050246" y="507190"/>
                    </a:lnTo>
                    <a:lnTo>
                      <a:pt x="1962806" y="667238"/>
                    </a:lnTo>
                    <a:cubicBezTo>
                      <a:pt x="1892014" y="796811"/>
                      <a:pt x="1875367" y="839324"/>
                      <a:pt x="1875367" y="890501"/>
                    </a:cubicBezTo>
                    <a:lnTo>
                      <a:pt x="1875367" y="953707"/>
                    </a:lnTo>
                    <a:lnTo>
                      <a:pt x="4582802" y="953707"/>
                    </a:lnTo>
                    <a:lnTo>
                      <a:pt x="4582802" y="9039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592CA0C-8090-4878-AB07-9CE4D85B92FB}"/>
                </a:ext>
              </a:extLst>
            </p:cNvPr>
            <p:cNvGrpSpPr/>
            <p:nvPr/>
          </p:nvGrpSpPr>
          <p:grpSpPr>
            <a:xfrm>
              <a:off x="5915998" y="3068999"/>
              <a:ext cx="360000" cy="720000"/>
              <a:chOff x="5915998" y="3068999"/>
              <a:chExt cx="360000" cy="720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836265A-B8AF-4FC4-8552-A15B91BA7D2C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7E18709C-3424-42E5-8900-53F94114CE30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4419643-9B2C-488E-BF37-C0FB7FC4757D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E84F8CC-29FA-408B-A71B-9042F61DFE95}"/>
              </a:ext>
            </a:extLst>
          </p:cNvPr>
          <p:cNvGrpSpPr/>
          <p:nvPr/>
        </p:nvGrpSpPr>
        <p:grpSpPr>
          <a:xfrm>
            <a:off x="7387894" y="3452449"/>
            <a:ext cx="467364" cy="729356"/>
            <a:chOff x="7378696" y="3452448"/>
            <a:chExt cx="467364" cy="729356"/>
          </a:xfrm>
        </p:grpSpPr>
        <p:pic>
          <p:nvPicPr>
            <p:cNvPr id="71" name="그래픽 70" descr="괴물 단색으로 채워진">
              <a:extLst>
                <a:ext uri="{FF2B5EF4-FFF2-40B4-BE49-F238E27FC236}">
                  <a16:creationId xmlns:a16="http://schemas.microsoft.com/office/drawing/2014/main" id="{3EAF65B2-F858-4F72-983E-CC18B5CA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BC102EE-728B-4CD5-982F-A9910B31B998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DD35E3B7-53C4-489B-A861-AA28729D77D2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A5660CA-15DB-43E6-BA95-7285E54B4D15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0E8652A-B11C-4B39-9F67-033495FD77E3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DDC29B1-6FCF-4FC5-81E4-35BE5243E3C4}"/>
              </a:ext>
            </a:extLst>
          </p:cNvPr>
          <p:cNvSpPr/>
          <p:nvPr/>
        </p:nvSpPr>
        <p:spPr>
          <a:xfrm>
            <a:off x="8176045" y="1482593"/>
            <a:ext cx="138515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남은 몬스터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4 / 50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6957EF9-B42A-41A9-AF7C-25AA471EC754}"/>
              </a:ext>
            </a:extLst>
          </p:cNvPr>
          <p:cNvSpPr/>
          <p:nvPr/>
        </p:nvSpPr>
        <p:spPr>
          <a:xfrm>
            <a:off x="2648140" y="1484999"/>
            <a:ext cx="36933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/>
              <a:t>||</a:t>
            </a:r>
            <a:endParaRPr lang="ko-KR" altLang="en-US" sz="12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226FFD-0AE6-4A57-9A0A-B2DEDB5014D6}"/>
              </a:ext>
            </a:extLst>
          </p:cNvPr>
          <p:cNvSpPr/>
          <p:nvPr/>
        </p:nvSpPr>
        <p:spPr>
          <a:xfrm>
            <a:off x="4768815" y="1714051"/>
            <a:ext cx="2672762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적이 나타났습니다</a:t>
            </a:r>
            <a:r>
              <a:rPr lang="en-US" altLang="ko-KR" sz="1200">
                <a:solidFill>
                  <a:schemeClr val="tx1"/>
                </a:solidFill>
              </a:rPr>
              <a:t>!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55643A5-985D-4057-8CBE-C2F97AEBB03D}"/>
              </a:ext>
            </a:extLst>
          </p:cNvPr>
          <p:cNvGrpSpPr/>
          <p:nvPr/>
        </p:nvGrpSpPr>
        <p:grpSpPr>
          <a:xfrm>
            <a:off x="3115649" y="1517987"/>
            <a:ext cx="1387691" cy="303355"/>
            <a:chOff x="5714998" y="2864744"/>
            <a:chExt cx="819152" cy="17907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9A0F9C3-9092-4B02-8DF0-87092AF33C9A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AD2D2FF-13AB-4BE6-9136-07BA01AD5480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5C41CB7-39DE-4318-AA7D-D806CDC34F54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DACDC0A-54FF-4445-9AAD-40D8BAF71E3D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0C257B5-B78F-4223-B359-54574A2C6EED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6BF4642-111C-408A-8E1A-4B2A63BC8436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0E983B-7A23-47BE-94DF-58C9980BD729}"/>
              </a:ext>
            </a:extLst>
          </p:cNvPr>
          <p:cNvGrpSpPr/>
          <p:nvPr/>
        </p:nvGrpSpPr>
        <p:grpSpPr>
          <a:xfrm>
            <a:off x="7448537" y="3249930"/>
            <a:ext cx="346078" cy="179070"/>
            <a:chOff x="5714998" y="2864744"/>
            <a:chExt cx="346078" cy="1790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C66B571-D1B6-4F6D-90D4-9C10E23F760A}"/>
                </a:ext>
              </a:extLst>
            </p:cNvPr>
            <p:cNvSpPr/>
            <p:nvPr/>
          </p:nvSpPr>
          <p:spPr>
            <a:xfrm>
              <a:off x="5714998" y="2864744"/>
              <a:ext cx="346078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C412ED0-F6AB-4182-AEC5-803299789C1A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6CE577E-FCDD-492B-B289-34F0B8AA984E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DAD0D9F-295B-4F6E-971C-4241157AA9B9}"/>
              </a:ext>
            </a:extLst>
          </p:cNvPr>
          <p:cNvSpPr/>
          <p:nvPr/>
        </p:nvSpPr>
        <p:spPr>
          <a:xfrm>
            <a:off x="3581450" y="4855858"/>
            <a:ext cx="5047492" cy="271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4FB284C-FE7F-49A8-AC83-085DEB415092}"/>
              </a:ext>
            </a:extLst>
          </p:cNvPr>
          <p:cNvGrpSpPr/>
          <p:nvPr/>
        </p:nvGrpSpPr>
        <p:grpSpPr>
          <a:xfrm>
            <a:off x="7826806" y="3364602"/>
            <a:ext cx="467364" cy="729356"/>
            <a:chOff x="7378696" y="3452448"/>
            <a:chExt cx="467364" cy="729356"/>
          </a:xfrm>
        </p:grpSpPr>
        <p:pic>
          <p:nvPicPr>
            <p:cNvPr id="97" name="그래픽 96" descr="괴물 단색으로 채워진">
              <a:extLst>
                <a:ext uri="{FF2B5EF4-FFF2-40B4-BE49-F238E27FC236}">
                  <a16:creationId xmlns:a16="http://schemas.microsoft.com/office/drawing/2014/main" id="{46F1D348-56F9-4FD1-8CB3-B9BE5D894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A5FEF90-D7D7-4310-BFA4-B318ADF3C3A7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7803F038-6870-4312-A72B-07516323609E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03D037CB-B258-4323-A878-E5EEDF1DFC55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DA854E5-2F90-421D-8927-5DB070F2874E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50C10C1-11DC-436A-9F71-03BEECAFC822}"/>
              </a:ext>
            </a:extLst>
          </p:cNvPr>
          <p:cNvGrpSpPr/>
          <p:nvPr/>
        </p:nvGrpSpPr>
        <p:grpSpPr>
          <a:xfrm>
            <a:off x="7887449" y="3162083"/>
            <a:ext cx="346078" cy="179070"/>
            <a:chOff x="5714998" y="2864744"/>
            <a:chExt cx="346078" cy="17907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4A4FBCE-CCF8-4CA4-B3B6-06C72A820170}"/>
                </a:ext>
              </a:extLst>
            </p:cNvPr>
            <p:cNvSpPr/>
            <p:nvPr/>
          </p:nvSpPr>
          <p:spPr>
            <a:xfrm>
              <a:off x="5714998" y="2864744"/>
              <a:ext cx="346078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FEAC910-C70B-469D-A8B7-C80759ADE2B4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C43A55F-1536-4149-AAB3-BD04BB165F07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2DF1A05-CAA3-49BC-A354-50796330D952}"/>
              </a:ext>
            </a:extLst>
          </p:cNvPr>
          <p:cNvGrpSpPr/>
          <p:nvPr/>
        </p:nvGrpSpPr>
        <p:grpSpPr>
          <a:xfrm>
            <a:off x="6999178" y="3789000"/>
            <a:ext cx="467364" cy="729356"/>
            <a:chOff x="7378696" y="3452448"/>
            <a:chExt cx="467364" cy="729356"/>
          </a:xfrm>
        </p:grpSpPr>
        <p:pic>
          <p:nvPicPr>
            <p:cNvPr id="107" name="그래픽 106" descr="괴물 단색으로 채워진">
              <a:extLst>
                <a:ext uri="{FF2B5EF4-FFF2-40B4-BE49-F238E27FC236}">
                  <a16:creationId xmlns:a16="http://schemas.microsoft.com/office/drawing/2014/main" id="{95C83EA5-17E4-474A-90C1-61142CCFF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D6DE728-942C-46A8-9D25-C06033924EB2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C8F78082-0227-42F5-8DC6-2780D6CEC712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FDC704BF-0475-44AC-B0FD-942AC60DADA2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741498A-7D69-4645-80FD-2D20A816CFB8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F486B8-324B-469E-9D01-46A475396109}"/>
              </a:ext>
            </a:extLst>
          </p:cNvPr>
          <p:cNvGrpSpPr/>
          <p:nvPr/>
        </p:nvGrpSpPr>
        <p:grpSpPr>
          <a:xfrm>
            <a:off x="7059821" y="3586481"/>
            <a:ext cx="346078" cy="179070"/>
            <a:chOff x="5714998" y="2864744"/>
            <a:chExt cx="346078" cy="17907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CA55CA2-3795-4502-89FA-CBD34D21EC62}"/>
                </a:ext>
              </a:extLst>
            </p:cNvPr>
            <p:cNvSpPr/>
            <p:nvPr/>
          </p:nvSpPr>
          <p:spPr>
            <a:xfrm>
              <a:off x="5714998" y="2864744"/>
              <a:ext cx="346078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B53C58-CC11-4871-A594-77C494116746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C39BB34-C873-4E2F-9807-44178B876DE6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E055D86-8DCD-4B65-BF93-814D142FF283}"/>
              </a:ext>
            </a:extLst>
          </p:cNvPr>
          <p:cNvGrpSpPr/>
          <p:nvPr/>
        </p:nvGrpSpPr>
        <p:grpSpPr>
          <a:xfrm>
            <a:off x="3809495" y="2725980"/>
            <a:ext cx="843859" cy="1316904"/>
            <a:chOff x="7378696" y="3452448"/>
            <a:chExt cx="467364" cy="729356"/>
          </a:xfrm>
        </p:grpSpPr>
        <p:pic>
          <p:nvPicPr>
            <p:cNvPr id="117" name="그래픽 116" descr="괴물 단색으로 채워진">
              <a:extLst>
                <a:ext uri="{FF2B5EF4-FFF2-40B4-BE49-F238E27FC236}">
                  <a16:creationId xmlns:a16="http://schemas.microsoft.com/office/drawing/2014/main" id="{FFC0785B-717D-4A0C-BBC0-BCFFA645D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8696" y="3452448"/>
              <a:ext cx="467364" cy="729356"/>
            </a:xfrm>
            <a:prstGeom prst="rect">
              <a:avLst/>
            </a:prstGeom>
          </p:spPr>
        </p:pic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3F6804E-3144-47FA-B6E8-B02D59453AF9}"/>
                </a:ext>
              </a:extLst>
            </p:cNvPr>
            <p:cNvGrpSpPr/>
            <p:nvPr/>
          </p:nvGrpSpPr>
          <p:grpSpPr>
            <a:xfrm>
              <a:off x="7432378" y="3452448"/>
              <a:ext cx="360000" cy="720000"/>
              <a:chOff x="5915998" y="3068999"/>
              <a:chExt cx="360000" cy="720000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5E73C755-65AC-4CA1-A4EC-6C290E52C6C7}"/>
                  </a:ext>
                </a:extLst>
              </p:cNvPr>
              <p:cNvSpPr/>
              <p:nvPr/>
            </p:nvSpPr>
            <p:spPr>
              <a:xfrm>
                <a:off x="5915998" y="3068999"/>
                <a:ext cx="360000" cy="720000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F0D9F9C6-6D77-42F3-933F-83CDDCCBD653}"/>
                  </a:ext>
                </a:extLst>
              </p:cNvPr>
              <p:cNvSpPr/>
              <p:nvPr/>
            </p:nvSpPr>
            <p:spPr>
              <a:xfrm>
                <a:off x="6008366" y="3068999"/>
                <a:ext cx="175264" cy="720000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63301AC-15DD-4E3C-98A3-1F963FEFE289}"/>
                  </a:ext>
                </a:extLst>
              </p:cNvPr>
              <p:cNvSpPr/>
              <p:nvPr/>
            </p:nvSpPr>
            <p:spPr>
              <a:xfrm>
                <a:off x="5915998" y="3337560"/>
                <a:ext cx="360000" cy="182878"/>
              </a:xfrm>
              <a:prstGeom prst="ellipse">
                <a:avLst/>
              </a:prstGeom>
              <a:noFill/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E5EA90E-FFB7-499E-BCC8-B4CE06F067FC}"/>
              </a:ext>
            </a:extLst>
          </p:cNvPr>
          <p:cNvGrpSpPr/>
          <p:nvPr/>
        </p:nvGrpSpPr>
        <p:grpSpPr>
          <a:xfrm>
            <a:off x="3821848" y="2530017"/>
            <a:ext cx="819152" cy="179070"/>
            <a:chOff x="5714998" y="2864744"/>
            <a:chExt cx="819152" cy="17907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E9D739A-7C83-4959-AD74-1C11DD51EDAB}"/>
                </a:ext>
              </a:extLst>
            </p:cNvPr>
            <p:cNvSpPr/>
            <p:nvPr/>
          </p:nvSpPr>
          <p:spPr>
            <a:xfrm>
              <a:off x="5714998" y="2864744"/>
              <a:ext cx="819152" cy="179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9B1C7FE-B8DB-4312-A893-5BD2689CD057}"/>
                </a:ext>
              </a:extLst>
            </p:cNvPr>
            <p:cNvSpPr/>
            <p:nvPr/>
          </p:nvSpPr>
          <p:spPr>
            <a:xfrm>
              <a:off x="5733003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341203B-C2BA-4143-8231-2303645E579F}"/>
                </a:ext>
              </a:extLst>
            </p:cNvPr>
            <p:cNvSpPr/>
            <p:nvPr/>
          </p:nvSpPr>
          <p:spPr>
            <a:xfrm>
              <a:off x="5895788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D8F7C99-DAC8-4E12-A974-129CAACD07C3}"/>
                </a:ext>
              </a:extLst>
            </p:cNvPr>
            <p:cNvSpPr/>
            <p:nvPr/>
          </p:nvSpPr>
          <p:spPr>
            <a:xfrm>
              <a:off x="6056432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EBEACE8-58CE-42EB-A66A-50EAA881BE94}"/>
                </a:ext>
              </a:extLst>
            </p:cNvPr>
            <p:cNvSpPr/>
            <p:nvPr/>
          </p:nvSpPr>
          <p:spPr>
            <a:xfrm>
              <a:off x="6214674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D2111F7-028D-469E-964B-6F71A8160C6E}"/>
                </a:ext>
              </a:extLst>
            </p:cNvPr>
            <p:cNvSpPr/>
            <p:nvPr/>
          </p:nvSpPr>
          <p:spPr>
            <a:xfrm>
              <a:off x="6372916" y="2881889"/>
              <a:ext cx="144780" cy="1447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62DF0F2-60EF-48E4-97CD-7D6F5D5766EB}"/>
              </a:ext>
            </a:extLst>
          </p:cNvPr>
          <p:cNvGrpSpPr/>
          <p:nvPr/>
        </p:nvGrpSpPr>
        <p:grpSpPr>
          <a:xfrm>
            <a:off x="3642445" y="4902260"/>
            <a:ext cx="4922882" cy="180000"/>
            <a:chOff x="3633247" y="4655253"/>
            <a:chExt cx="4922882" cy="18000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13C26E0-0B42-4E1F-AD45-3EBBA86A6AB9}"/>
                </a:ext>
              </a:extLst>
            </p:cNvPr>
            <p:cNvSpPr/>
            <p:nvPr/>
          </p:nvSpPr>
          <p:spPr>
            <a:xfrm>
              <a:off x="3633247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0C20034-888B-48D2-B74A-0CC7D0461E8D}"/>
                </a:ext>
              </a:extLst>
            </p:cNvPr>
            <p:cNvSpPr/>
            <p:nvPr/>
          </p:nvSpPr>
          <p:spPr>
            <a:xfrm>
              <a:off x="7620129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D484B1F-B05A-4CA4-9443-1DEDF415E584}"/>
                </a:ext>
              </a:extLst>
            </p:cNvPr>
            <p:cNvSpPr/>
            <p:nvPr/>
          </p:nvSpPr>
          <p:spPr>
            <a:xfrm>
              <a:off x="662340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CF6308A-5A2E-474F-9A06-ADF87B54E7B9}"/>
                </a:ext>
              </a:extLst>
            </p:cNvPr>
            <p:cNvSpPr/>
            <p:nvPr/>
          </p:nvSpPr>
          <p:spPr>
            <a:xfrm>
              <a:off x="562668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CDD6419-D0E5-4740-B426-BFDE3DC5B97B}"/>
                </a:ext>
              </a:extLst>
            </p:cNvPr>
            <p:cNvSpPr/>
            <p:nvPr/>
          </p:nvSpPr>
          <p:spPr>
            <a:xfrm>
              <a:off x="4629968" y="4655253"/>
              <a:ext cx="936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BF313DF-7297-4620-A933-3E5387A25F92}"/>
              </a:ext>
            </a:extLst>
          </p:cNvPr>
          <p:cNvGrpSpPr/>
          <p:nvPr/>
        </p:nvGrpSpPr>
        <p:grpSpPr>
          <a:xfrm>
            <a:off x="8648393" y="2479319"/>
            <a:ext cx="226365" cy="229768"/>
            <a:chOff x="2832449" y="2194585"/>
            <a:chExt cx="644212" cy="653895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597041FD-EFF5-46C4-8170-896B6CD483F0}"/>
                </a:ext>
              </a:extLst>
            </p:cNvPr>
            <p:cNvSpPr/>
            <p:nvPr/>
          </p:nvSpPr>
          <p:spPr>
            <a:xfrm>
              <a:off x="2832449" y="2240051"/>
              <a:ext cx="608429" cy="6084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9A7AED4-4AD3-4FC8-A7EC-50AAEA07BFE9}"/>
                </a:ext>
              </a:extLst>
            </p:cNvPr>
            <p:cNvGrpSpPr/>
            <p:nvPr/>
          </p:nvGrpSpPr>
          <p:grpSpPr>
            <a:xfrm>
              <a:off x="3270851" y="2221398"/>
              <a:ext cx="111368" cy="204504"/>
              <a:chOff x="3202461" y="2236436"/>
              <a:chExt cx="154086" cy="282946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161CB037-55C4-4B20-9008-9B3EE6C5E202}"/>
                  </a:ext>
                </a:extLst>
              </p:cNvPr>
              <p:cNvSpPr/>
              <p:nvPr/>
            </p:nvSpPr>
            <p:spPr>
              <a:xfrm rot="2700000">
                <a:off x="3145489" y="2309417"/>
                <a:ext cx="266937" cy="15299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B46CA3A8-458B-45C1-BC23-9CBC40B86B84}"/>
                  </a:ext>
                </a:extLst>
              </p:cNvPr>
              <p:cNvSpPr/>
              <p:nvPr/>
            </p:nvSpPr>
            <p:spPr>
              <a:xfrm rot="2700000">
                <a:off x="3165817" y="2312644"/>
                <a:ext cx="266937" cy="11452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42746EF-545A-4B29-8B22-CFCB69A1D49F}"/>
                </a:ext>
              </a:extLst>
            </p:cNvPr>
            <p:cNvSpPr/>
            <p:nvPr/>
          </p:nvSpPr>
          <p:spPr>
            <a:xfrm rot="2700000">
              <a:off x="3355485" y="2197326"/>
              <a:ext cx="67642" cy="149276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AFB9247-E691-48E4-8787-E6D06416E4D2}"/>
                </a:ext>
              </a:extLst>
            </p:cNvPr>
            <p:cNvSpPr/>
            <p:nvPr/>
          </p:nvSpPr>
          <p:spPr>
            <a:xfrm rot="2700000">
              <a:off x="3397557" y="2183123"/>
              <a:ext cx="67642" cy="90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FF6AE596-C573-4711-920D-E97AF47AB0B9}"/>
              </a:ext>
            </a:extLst>
          </p:cNvPr>
          <p:cNvGrpSpPr/>
          <p:nvPr/>
        </p:nvGrpSpPr>
        <p:grpSpPr>
          <a:xfrm>
            <a:off x="8648391" y="2216316"/>
            <a:ext cx="221896" cy="220346"/>
            <a:chOff x="2832449" y="2221398"/>
            <a:chExt cx="631495" cy="627082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69E3D483-C2F2-4CB9-838A-DDADD83890E7}"/>
                </a:ext>
              </a:extLst>
            </p:cNvPr>
            <p:cNvSpPr/>
            <p:nvPr/>
          </p:nvSpPr>
          <p:spPr>
            <a:xfrm>
              <a:off x="2832449" y="2240051"/>
              <a:ext cx="608429" cy="6084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BBCC1FDE-01FF-4EF2-868C-8EBE394A17D2}"/>
                </a:ext>
              </a:extLst>
            </p:cNvPr>
            <p:cNvGrpSpPr/>
            <p:nvPr/>
          </p:nvGrpSpPr>
          <p:grpSpPr>
            <a:xfrm>
              <a:off x="3270851" y="2221398"/>
              <a:ext cx="111368" cy="204504"/>
              <a:chOff x="3202461" y="2236436"/>
              <a:chExt cx="154086" cy="282946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61C7AF25-54B6-4A6E-84A8-6A8BCE4FEBD0}"/>
                  </a:ext>
                </a:extLst>
              </p:cNvPr>
              <p:cNvSpPr/>
              <p:nvPr/>
            </p:nvSpPr>
            <p:spPr>
              <a:xfrm rot="2700000">
                <a:off x="3145489" y="2309417"/>
                <a:ext cx="266937" cy="15299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F05B646-A06C-4EF5-A75C-F93F7B6D9DB1}"/>
                  </a:ext>
                </a:extLst>
              </p:cNvPr>
              <p:cNvSpPr/>
              <p:nvPr/>
            </p:nvSpPr>
            <p:spPr>
              <a:xfrm rot="2700000">
                <a:off x="3165817" y="2312644"/>
                <a:ext cx="266937" cy="11452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6F7E8D6-2206-49F5-9008-CB51886DC02C}"/>
                </a:ext>
              </a:extLst>
            </p:cNvPr>
            <p:cNvSpPr/>
            <p:nvPr/>
          </p:nvSpPr>
          <p:spPr>
            <a:xfrm rot="2700000">
              <a:off x="3355485" y="2197326"/>
              <a:ext cx="67642" cy="149276"/>
            </a:xfrm>
            <a:prstGeom prst="rect">
              <a:avLst/>
            </a:prstGeom>
            <a:pattFill prst="wdDnDiag">
              <a:fgClr>
                <a:schemeClr val="accent2">
                  <a:lumMod val="75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02228F5-47B8-49BA-9972-78BED375E5B6}"/>
              </a:ext>
            </a:extLst>
          </p:cNvPr>
          <p:cNvGrpSpPr/>
          <p:nvPr/>
        </p:nvGrpSpPr>
        <p:grpSpPr>
          <a:xfrm>
            <a:off x="7783819" y="4277756"/>
            <a:ext cx="914400" cy="576898"/>
            <a:chOff x="5638800" y="3140551"/>
            <a:chExt cx="914400" cy="576898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E7A58B7-C7EF-4263-AE30-2A4C7AECEBE1}"/>
                </a:ext>
              </a:extLst>
            </p:cNvPr>
            <p:cNvSpPr/>
            <p:nvPr/>
          </p:nvSpPr>
          <p:spPr>
            <a:xfrm>
              <a:off x="5638800" y="3140551"/>
              <a:ext cx="914400" cy="57689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B855DAD-0CEC-4619-9AC7-9C9A51A8935D}"/>
                </a:ext>
              </a:extLst>
            </p:cNvPr>
            <p:cNvSpPr/>
            <p:nvPr/>
          </p:nvSpPr>
          <p:spPr>
            <a:xfrm>
              <a:off x="5955029" y="3340061"/>
              <a:ext cx="281942" cy="17787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919522E-FFA0-496D-99BB-53749D202C82}"/>
                </a:ext>
              </a:extLst>
            </p:cNvPr>
            <p:cNvSpPr/>
            <p:nvPr/>
          </p:nvSpPr>
          <p:spPr>
            <a:xfrm rot="18000000">
              <a:off x="5959881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4DD98E0-D75F-4D55-B173-023C26899816}"/>
                </a:ext>
              </a:extLst>
            </p:cNvPr>
            <p:cNvSpPr/>
            <p:nvPr/>
          </p:nvSpPr>
          <p:spPr>
            <a:xfrm rot="3600000" flipH="1">
              <a:off x="5964036" y="3396432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C542E12-7108-4540-8C4D-7FFE5F8622E5}"/>
                </a:ext>
              </a:extLst>
            </p:cNvPr>
            <p:cNvSpPr/>
            <p:nvPr/>
          </p:nvSpPr>
          <p:spPr>
            <a:xfrm rot="3600000" flipH="1">
              <a:off x="6196118" y="3259061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6C7B760-E770-4D83-9E81-4522D4A92AEA}"/>
                </a:ext>
              </a:extLst>
            </p:cNvPr>
            <p:cNvSpPr/>
            <p:nvPr/>
          </p:nvSpPr>
          <p:spPr>
            <a:xfrm rot="18000000">
              <a:off x="6196117" y="3399588"/>
              <a:ext cx="36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50AE9CA-AC40-442C-B765-852D5429DA6F}"/>
              </a:ext>
            </a:extLst>
          </p:cNvPr>
          <p:cNvSpPr/>
          <p:nvPr/>
        </p:nvSpPr>
        <p:spPr>
          <a:xfrm>
            <a:off x="2655113" y="1885695"/>
            <a:ext cx="1386210" cy="176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ko-KR" altLang="en-US" sz="1200">
                <a:solidFill>
                  <a:schemeClr val="tx1"/>
                </a:solidFill>
              </a:rPr>
              <a:t>점수 </a:t>
            </a:r>
            <a:r>
              <a:rPr lang="en-US" altLang="ko-KR" sz="1200">
                <a:solidFill>
                  <a:schemeClr val="tx1"/>
                </a:solidFill>
              </a:rPr>
              <a:t>1100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34A3EA-38BE-443A-A21C-2F2BEDE76542}"/>
              </a:ext>
            </a:extLst>
          </p:cNvPr>
          <p:cNvSpPr/>
          <p:nvPr/>
        </p:nvSpPr>
        <p:spPr>
          <a:xfrm>
            <a:off x="2655112" y="2056466"/>
            <a:ext cx="1385153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altLang="ko-KR" sz="1200">
                <a:solidFill>
                  <a:schemeClr val="tx1"/>
                </a:solidFill>
              </a:rPr>
              <a:t>Kill +100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Multi kill+500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F63335-C22E-48CD-B11F-496979CB9C07}"/>
              </a:ext>
            </a:extLst>
          </p:cNvPr>
          <p:cNvGrpSpPr/>
          <p:nvPr/>
        </p:nvGrpSpPr>
        <p:grpSpPr>
          <a:xfrm>
            <a:off x="2647614" y="1509478"/>
            <a:ext cx="6903081" cy="3885942"/>
            <a:chOff x="8557375" y="1757015"/>
            <a:chExt cx="6903081" cy="388594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7E20DFE-B932-4C49-AE3A-3A9423A30900}"/>
                </a:ext>
              </a:extLst>
            </p:cNvPr>
            <p:cNvSpPr/>
            <p:nvPr/>
          </p:nvSpPr>
          <p:spPr>
            <a:xfrm>
              <a:off x="8557375" y="1757015"/>
              <a:ext cx="6903081" cy="3885942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C7C8EDF4-9B63-4E8C-A5C5-142589471CB3}"/>
                </a:ext>
              </a:extLst>
            </p:cNvPr>
            <p:cNvSpPr/>
            <p:nvPr/>
          </p:nvSpPr>
          <p:spPr>
            <a:xfrm>
              <a:off x="11481423" y="2484742"/>
              <a:ext cx="1044000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일시정지</a:t>
              </a: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85BFFD2-A85F-4F7B-B90F-6C0A545FA53A}"/>
                </a:ext>
              </a:extLst>
            </p:cNvPr>
            <p:cNvSpPr/>
            <p:nvPr/>
          </p:nvSpPr>
          <p:spPr>
            <a:xfrm>
              <a:off x="11508045" y="3156842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계속하기</a:t>
              </a: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8496446-79DE-4478-888F-B93F873A844B}"/>
                </a:ext>
              </a:extLst>
            </p:cNvPr>
            <p:cNvSpPr/>
            <p:nvPr/>
          </p:nvSpPr>
          <p:spPr>
            <a:xfrm>
              <a:off x="11508045" y="3711507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메인화면</a:t>
              </a:r>
            </a:p>
          </p:txBody>
        </p:sp>
      </p:grpSp>
      <p:pic>
        <p:nvPicPr>
          <p:cNvPr id="8" name="그래픽 7" descr="커서">
            <a:extLst>
              <a:ext uri="{FF2B5EF4-FFF2-40B4-BE49-F238E27FC236}">
                <a16:creationId xmlns:a16="http://schemas.microsoft.com/office/drawing/2014/main" id="{DFC4962B-666A-4BAC-9DC5-CDDE9762F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1817" y="15183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일시정지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7EE28AB-531B-411F-A8C5-B4AE050333B6}"/>
              </a:ext>
            </a:extLst>
          </p:cNvPr>
          <p:cNvGrpSpPr/>
          <p:nvPr/>
        </p:nvGrpSpPr>
        <p:grpSpPr>
          <a:xfrm>
            <a:off x="41041" y="2898114"/>
            <a:ext cx="6930397" cy="3892814"/>
            <a:chOff x="2621603" y="1482592"/>
            <a:chExt cx="6930397" cy="389281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54176E6-BE7D-4095-83B5-A7B54BD8D870}"/>
                </a:ext>
              </a:extLst>
            </p:cNvPr>
            <p:cNvSpPr/>
            <p:nvPr/>
          </p:nvSpPr>
          <p:spPr>
            <a:xfrm>
              <a:off x="2621603" y="1482592"/>
              <a:ext cx="6913585" cy="3892814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BA628A2-5214-443E-8866-C3F8A085F45E}"/>
                </a:ext>
              </a:extLst>
            </p:cNvPr>
            <p:cNvSpPr/>
            <p:nvPr/>
          </p:nvSpPr>
          <p:spPr>
            <a:xfrm>
              <a:off x="2640000" y="1485000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122BC8A-F22B-4B3A-AF5C-7A1C9805C434}"/>
                </a:ext>
              </a:extLst>
            </p:cNvPr>
            <p:cNvGrpSpPr/>
            <p:nvPr/>
          </p:nvGrpSpPr>
          <p:grpSpPr>
            <a:xfrm>
              <a:off x="5837778" y="3068999"/>
              <a:ext cx="516440" cy="720000"/>
              <a:chOff x="5837778" y="3068999"/>
              <a:chExt cx="516440" cy="7200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322177C-D707-4F09-B858-7D0F67899E3F}"/>
                  </a:ext>
                </a:extLst>
              </p:cNvPr>
              <p:cNvGrpSpPr/>
              <p:nvPr/>
            </p:nvGrpSpPr>
            <p:grpSpPr>
              <a:xfrm>
                <a:off x="5837778" y="3162300"/>
                <a:ext cx="516440" cy="580297"/>
                <a:chOff x="2850887" y="4158002"/>
                <a:chExt cx="674492" cy="628515"/>
              </a:xfrm>
            </p:grpSpPr>
            <p:pic>
              <p:nvPicPr>
                <p:cNvPr id="168" name="그래픽 167" descr="걷기 단색으로 채워진">
                  <a:extLst>
                    <a:ext uri="{FF2B5EF4-FFF2-40B4-BE49-F238E27FC236}">
                      <a16:creationId xmlns:a16="http://schemas.microsoft.com/office/drawing/2014/main" id="{7B269F8B-7DC5-4DAC-8F05-7A9D7BF541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E5C6D02C-9AD9-4EC5-A1C9-AD96DA2B590C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94214AA6-4EC7-47D8-A0F2-1F233173984B}"/>
                  </a:ext>
                </a:extLst>
              </p:cNvPr>
              <p:cNvGrpSpPr/>
              <p:nvPr/>
            </p:nvGrpSpPr>
            <p:grpSpPr>
              <a:xfrm>
                <a:off x="5915998" y="3068999"/>
                <a:ext cx="360000" cy="720000"/>
                <a:chOff x="5915998" y="3068999"/>
                <a:chExt cx="360000" cy="720000"/>
              </a:xfrm>
            </p:grpSpPr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26FF7D27-AF3F-46FA-ACA8-C79951F4C5D3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84B95785-574D-4E65-8BFE-69E5210D3EEB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DAD728C8-6451-4703-8E9E-1CDBE33808AB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03C4E72-66E1-4E0B-871C-C9CF045EF1CC}"/>
                </a:ext>
              </a:extLst>
            </p:cNvPr>
            <p:cNvGrpSpPr/>
            <p:nvPr/>
          </p:nvGrpSpPr>
          <p:grpSpPr>
            <a:xfrm>
              <a:off x="7378696" y="3452448"/>
              <a:ext cx="467364" cy="729356"/>
              <a:chOff x="7378696" y="3452448"/>
              <a:chExt cx="467364" cy="729356"/>
            </a:xfrm>
          </p:grpSpPr>
          <p:pic>
            <p:nvPicPr>
              <p:cNvPr id="158" name="그래픽 157" descr="괴물 단색으로 채워진">
                <a:extLst>
                  <a:ext uri="{FF2B5EF4-FFF2-40B4-BE49-F238E27FC236}">
                    <a16:creationId xmlns:a16="http://schemas.microsoft.com/office/drawing/2014/main" id="{9843921D-E013-45E7-931D-F29EBBF01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CCCF97EE-C417-4115-BD26-C4D76BA3FB9D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60" name="사각형: 둥근 모서리 159">
                  <a:extLst>
                    <a:ext uri="{FF2B5EF4-FFF2-40B4-BE49-F238E27FC236}">
                      <a16:creationId xmlns:a16="http://schemas.microsoft.com/office/drawing/2014/main" id="{EF65B784-F894-4792-BB19-B08650452D2B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1342B846-AFEA-4757-9945-8444B9B51EA6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3E9FC083-2048-4B1A-BE09-6222F56618BD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6F887C1-E014-44B5-981A-3992B981D519}"/>
                </a:ext>
              </a:extLst>
            </p:cNvPr>
            <p:cNvSpPr/>
            <p:nvPr/>
          </p:nvSpPr>
          <p:spPr>
            <a:xfrm>
              <a:off x="8166847" y="1482592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남은 몬스터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 / 50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2C0C6BC-51A3-481D-B102-150E7B4A9BE1}"/>
                </a:ext>
              </a:extLst>
            </p:cNvPr>
            <p:cNvSpPr/>
            <p:nvPr/>
          </p:nvSpPr>
          <p:spPr>
            <a:xfrm>
              <a:off x="2638942" y="1484998"/>
              <a:ext cx="369332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/>
                <a:t>ESC</a:t>
              </a:r>
              <a:endParaRPr lang="ko-KR" altLang="en-US" sz="120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ABD968F-4C32-4578-BFC6-1414025A8E70}"/>
                </a:ext>
              </a:extLst>
            </p:cNvPr>
            <p:cNvSpPr/>
            <p:nvPr/>
          </p:nvSpPr>
          <p:spPr>
            <a:xfrm>
              <a:off x="4759617" y="1714050"/>
              <a:ext cx="2672762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적이 나타났습니다</a:t>
              </a:r>
              <a:r>
                <a:rPr lang="en-US" altLang="ko-KR" sz="1200">
                  <a:solidFill>
                    <a:schemeClr val="tx1"/>
                  </a:solidFill>
                </a:rPr>
                <a:t>!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905FFB1-9036-459F-AACE-0D0840C229F9}"/>
                </a:ext>
              </a:extLst>
            </p:cNvPr>
            <p:cNvGrpSpPr/>
            <p:nvPr/>
          </p:nvGrpSpPr>
          <p:grpSpPr>
            <a:xfrm>
              <a:off x="3106451" y="1517986"/>
              <a:ext cx="1387691" cy="303355"/>
              <a:chOff x="5714998" y="2864744"/>
              <a:chExt cx="819152" cy="179070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4F5CA826-1254-4A70-886A-B9059F017731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AD2ADD47-EFBC-4E4D-999D-584F161CB9CE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200CD97-E02B-4892-98F4-3466D3607EB0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1373925-44A0-4DCD-A1A8-E8D9248F1967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9B17D780-14A4-4FAE-8A5F-46024F29390A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E301CF0D-F98D-4337-8130-97D8D1829E35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B9221CC-1ED5-42AF-96AF-1DE58DB15D93}"/>
                </a:ext>
              </a:extLst>
            </p:cNvPr>
            <p:cNvGrpSpPr/>
            <p:nvPr/>
          </p:nvGrpSpPr>
          <p:grpSpPr>
            <a:xfrm>
              <a:off x="7439339" y="3249929"/>
              <a:ext cx="346078" cy="179070"/>
              <a:chOff x="5714998" y="2864744"/>
              <a:chExt cx="346078" cy="17907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153209-EE4A-47EB-AE4E-C3920E1F857E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58331BF2-671C-4A2F-A801-DB2D435F48FE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7EEEE60-E634-40CE-BAF1-346F762A6A10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BA7E564-6337-43D4-9BE1-69A66D85BA0E}"/>
                </a:ext>
              </a:extLst>
            </p:cNvPr>
            <p:cNvSpPr/>
            <p:nvPr/>
          </p:nvSpPr>
          <p:spPr>
            <a:xfrm>
              <a:off x="3572252" y="4855857"/>
              <a:ext cx="5047492" cy="271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8B49079-F19D-47C2-A810-2887C86221A0}"/>
                </a:ext>
              </a:extLst>
            </p:cNvPr>
            <p:cNvGrpSpPr/>
            <p:nvPr/>
          </p:nvGrpSpPr>
          <p:grpSpPr>
            <a:xfrm>
              <a:off x="7817608" y="3364601"/>
              <a:ext cx="467364" cy="729356"/>
              <a:chOff x="7378696" y="3452448"/>
              <a:chExt cx="467364" cy="729356"/>
            </a:xfrm>
          </p:grpSpPr>
          <p:pic>
            <p:nvPicPr>
              <p:cNvPr id="144" name="그래픽 143" descr="괴물 단색으로 채워진">
                <a:extLst>
                  <a:ext uri="{FF2B5EF4-FFF2-40B4-BE49-F238E27FC236}">
                    <a16:creationId xmlns:a16="http://schemas.microsoft.com/office/drawing/2014/main" id="{EBD45CDD-0A71-435B-B295-CF6107A5D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FEFD7117-7AAD-4E83-B5C4-E184F6417917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ABDA52AD-2877-4E8E-883A-4FD93F316A4B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8EF2C50C-8DC7-4510-A058-FFA40BA6D147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EFB4B5A4-897B-4CB7-9525-AD5E2CB8900C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489F632-F578-4005-A701-6D5DE2538C39}"/>
                </a:ext>
              </a:extLst>
            </p:cNvPr>
            <p:cNvGrpSpPr/>
            <p:nvPr/>
          </p:nvGrpSpPr>
          <p:grpSpPr>
            <a:xfrm>
              <a:off x="7878251" y="3162082"/>
              <a:ext cx="346078" cy="179070"/>
              <a:chOff x="5714998" y="2864744"/>
              <a:chExt cx="346078" cy="179070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78B38067-2710-4C0C-981D-18A1A8D73DE2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FFE9F34B-7B05-4740-BD13-3CA05BBA2162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08AD0C3-0713-4CFB-9D83-F00541D5C9EF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F991212-4905-454F-81C3-DA9A7245B12F}"/>
                </a:ext>
              </a:extLst>
            </p:cNvPr>
            <p:cNvGrpSpPr/>
            <p:nvPr/>
          </p:nvGrpSpPr>
          <p:grpSpPr>
            <a:xfrm>
              <a:off x="6989980" y="3788999"/>
              <a:ext cx="467364" cy="729356"/>
              <a:chOff x="7378696" y="3452448"/>
              <a:chExt cx="467364" cy="729356"/>
            </a:xfrm>
          </p:grpSpPr>
          <p:pic>
            <p:nvPicPr>
              <p:cNvPr id="136" name="그래픽 135" descr="괴물 단색으로 채워진">
                <a:extLst>
                  <a:ext uri="{FF2B5EF4-FFF2-40B4-BE49-F238E27FC236}">
                    <a16:creationId xmlns:a16="http://schemas.microsoft.com/office/drawing/2014/main" id="{18677F0D-E293-4E63-8D93-D8105C15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0D7653C-41D2-496B-8262-3090DA2C5FD6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38" name="사각형: 둥근 모서리 137">
                  <a:extLst>
                    <a:ext uri="{FF2B5EF4-FFF2-40B4-BE49-F238E27FC236}">
                      <a16:creationId xmlns:a16="http://schemas.microsoft.com/office/drawing/2014/main" id="{CFAE3F8F-5D1F-4E06-97BC-B5415B825D61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9BC2D10F-421E-4C50-B102-5C575F8C23CF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00FF3F37-C094-4FB6-8A8B-79A35CFB4E37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ED277AE-9FAB-42B9-816F-171CE0FDFF19}"/>
                </a:ext>
              </a:extLst>
            </p:cNvPr>
            <p:cNvGrpSpPr/>
            <p:nvPr/>
          </p:nvGrpSpPr>
          <p:grpSpPr>
            <a:xfrm>
              <a:off x="7050623" y="3586480"/>
              <a:ext cx="346078" cy="179070"/>
              <a:chOff x="5714998" y="2864744"/>
              <a:chExt cx="346078" cy="179070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1E200C2-C064-44BB-83C5-B75F33961726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E6E2F03-CA28-4312-A409-363EB18437CC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30276551-C70B-4486-8890-FB1F7C083360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EE5F4E4-2817-4201-A3B9-D1296933C3EC}"/>
                </a:ext>
              </a:extLst>
            </p:cNvPr>
            <p:cNvGrpSpPr/>
            <p:nvPr/>
          </p:nvGrpSpPr>
          <p:grpSpPr>
            <a:xfrm>
              <a:off x="3800297" y="2725979"/>
              <a:ext cx="843859" cy="1316904"/>
              <a:chOff x="7378696" y="3452448"/>
              <a:chExt cx="467364" cy="729356"/>
            </a:xfrm>
          </p:grpSpPr>
          <p:pic>
            <p:nvPicPr>
              <p:cNvPr id="128" name="그래픽 127" descr="괴물 단색으로 채워진">
                <a:extLst>
                  <a:ext uri="{FF2B5EF4-FFF2-40B4-BE49-F238E27FC236}">
                    <a16:creationId xmlns:a16="http://schemas.microsoft.com/office/drawing/2014/main" id="{424F565C-0021-45A2-9096-4A09F527D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A0FE7715-58FF-4D5D-A033-37D52BDA0F28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30" name="사각형: 둥근 모서리 129">
                  <a:extLst>
                    <a:ext uri="{FF2B5EF4-FFF2-40B4-BE49-F238E27FC236}">
                      <a16:creationId xmlns:a16="http://schemas.microsoft.com/office/drawing/2014/main" id="{D6CBD4E2-63A6-4A16-B03D-44C57D15B44F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953DF278-37FB-4614-9555-79F9B9C1D9D6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C7E7EAF4-6BBA-424F-9C36-62183CD870C6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F00B3FC-2AC2-44C5-AEC6-DDCEEFDF4B0F}"/>
                </a:ext>
              </a:extLst>
            </p:cNvPr>
            <p:cNvGrpSpPr/>
            <p:nvPr/>
          </p:nvGrpSpPr>
          <p:grpSpPr>
            <a:xfrm>
              <a:off x="3812650" y="2530016"/>
              <a:ext cx="819152" cy="179070"/>
              <a:chOff x="5714998" y="2864744"/>
              <a:chExt cx="819152" cy="179070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20B5023-A3B9-488A-9263-F3926AF87A8D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7DBB892-395F-4D43-8EDD-08EFE730A0A9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845AD27-2089-4F6F-B9F2-C689DA514AA0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2CBC1BBA-0815-4B96-A49F-B86276622D89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E967DF0E-83D1-4C76-8660-CEB2BB9A347D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5B1F0826-C020-4D73-9304-16FE475078A6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C9522A3-E745-4A4A-8ED2-F04F901508EF}"/>
                </a:ext>
              </a:extLst>
            </p:cNvPr>
            <p:cNvGrpSpPr/>
            <p:nvPr/>
          </p:nvGrpSpPr>
          <p:grpSpPr>
            <a:xfrm>
              <a:off x="3633247" y="4902259"/>
              <a:ext cx="4922882" cy="180000"/>
              <a:chOff x="3633247" y="4655253"/>
              <a:chExt cx="4922882" cy="180000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F550EB4-AE7D-4432-9A24-CF3E9BF29289}"/>
                  </a:ext>
                </a:extLst>
              </p:cNvPr>
              <p:cNvSpPr/>
              <p:nvPr/>
            </p:nvSpPr>
            <p:spPr>
              <a:xfrm>
                <a:off x="3633247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5993136-11B3-40EE-8834-F9004C67344D}"/>
                  </a:ext>
                </a:extLst>
              </p:cNvPr>
              <p:cNvSpPr/>
              <p:nvPr/>
            </p:nvSpPr>
            <p:spPr>
              <a:xfrm>
                <a:off x="7620129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0EDB18E-0271-41B6-A792-6F332AA5C186}"/>
                  </a:ext>
                </a:extLst>
              </p:cNvPr>
              <p:cNvSpPr/>
              <p:nvPr/>
            </p:nvSpPr>
            <p:spPr>
              <a:xfrm>
                <a:off x="662340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72C569A-D5E7-4EDC-9D17-98379456A091}"/>
                  </a:ext>
                </a:extLst>
              </p:cNvPr>
              <p:cNvSpPr/>
              <p:nvPr/>
            </p:nvSpPr>
            <p:spPr>
              <a:xfrm>
                <a:off x="562668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5CE433-B046-4D89-8B5E-FEE75C025D09}"/>
                  </a:ext>
                </a:extLst>
              </p:cNvPr>
              <p:cNvSpPr/>
              <p:nvPr/>
            </p:nvSpPr>
            <p:spPr>
              <a:xfrm>
                <a:off x="462996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481C0C3-2162-4D17-BFEB-0A6D69EFC6A2}"/>
                </a:ext>
              </a:extLst>
            </p:cNvPr>
            <p:cNvGrpSpPr/>
            <p:nvPr/>
          </p:nvGrpSpPr>
          <p:grpSpPr>
            <a:xfrm>
              <a:off x="8639195" y="2479318"/>
              <a:ext cx="226365" cy="229768"/>
              <a:chOff x="2832449" y="2194585"/>
              <a:chExt cx="644212" cy="653895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7E9350F1-E6E5-42D2-AEDE-B3803E6C3420}"/>
                  </a:ext>
                </a:extLst>
              </p:cNvPr>
              <p:cNvSpPr/>
              <p:nvPr/>
            </p:nvSpPr>
            <p:spPr>
              <a:xfrm>
                <a:off x="2832449" y="2240051"/>
                <a:ext cx="608429" cy="608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E3114957-1E81-46EE-B1CC-8181A79DB817}"/>
                  </a:ext>
                </a:extLst>
              </p:cNvPr>
              <p:cNvGrpSpPr/>
              <p:nvPr/>
            </p:nvGrpSpPr>
            <p:grpSpPr>
              <a:xfrm>
                <a:off x="3270851" y="2221398"/>
                <a:ext cx="111368" cy="204504"/>
                <a:chOff x="3202461" y="2236436"/>
                <a:chExt cx="154086" cy="282946"/>
              </a:xfrm>
            </p:grpSpPr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A1EAA944-130B-43CF-811D-83CBC209E321}"/>
                    </a:ext>
                  </a:extLst>
                </p:cNvPr>
                <p:cNvSpPr/>
                <p:nvPr/>
              </p:nvSpPr>
              <p:spPr>
                <a:xfrm rot="2700000">
                  <a:off x="3145489" y="2309417"/>
                  <a:ext cx="266937" cy="15299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75ADACA9-4875-4B84-9237-21C2573A27CC}"/>
                    </a:ext>
                  </a:extLst>
                </p:cNvPr>
                <p:cNvSpPr/>
                <p:nvPr/>
              </p:nvSpPr>
              <p:spPr>
                <a:xfrm rot="2700000">
                  <a:off x="3165817" y="2312644"/>
                  <a:ext cx="266937" cy="11452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6D191341-46EF-4701-88D4-3C3EE4157E8E}"/>
                  </a:ext>
                </a:extLst>
              </p:cNvPr>
              <p:cNvSpPr/>
              <p:nvPr/>
            </p:nvSpPr>
            <p:spPr>
              <a:xfrm rot="2700000">
                <a:off x="3355485" y="2197326"/>
                <a:ext cx="67642" cy="149276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D6947C6-119E-4F85-AB65-7E40A6DB712C}"/>
                  </a:ext>
                </a:extLst>
              </p:cNvPr>
              <p:cNvSpPr/>
              <p:nvPr/>
            </p:nvSpPr>
            <p:spPr>
              <a:xfrm rot="2700000">
                <a:off x="3397557" y="2183123"/>
                <a:ext cx="67642" cy="9056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D1E0C193-87E7-4C06-907E-9BC0387FA511}"/>
                </a:ext>
              </a:extLst>
            </p:cNvPr>
            <p:cNvGrpSpPr/>
            <p:nvPr/>
          </p:nvGrpSpPr>
          <p:grpSpPr>
            <a:xfrm>
              <a:off x="8639193" y="2216315"/>
              <a:ext cx="221896" cy="220346"/>
              <a:chOff x="2832449" y="2221398"/>
              <a:chExt cx="631495" cy="62708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08188713-4454-42EF-921B-1E4877026C7F}"/>
                  </a:ext>
                </a:extLst>
              </p:cNvPr>
              <p:cNvSpPr/>
              <p:nvPr/>
            </p:nvSpPr>
            <p:spPr>
              <a:xfrm>
                <a:off x="2832449" y="2240051"/>
                <a:ext cx="608429" cy="608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2D605FE6-99CC-4C2E-B46C-27FE8599A562}"/>
                  </a:ext>
                </a:extLst>
              </p:cNvPr>
              <p:cNvGrpSpPr/>
              <p:nvPr/>
            </p:nvGrpSpPr>
            <p:grpSpPr>
              <a:xfrm>
                <a:off x="3270851" y="2221398"/>
                <a:ext cx="111368" cy="204504"/>
                <a:chOff x="3202461" y="2236436"/>
                <a:chExt cx="154086" cy="282946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F3DBA206-36B2-44B5-A51B-4F3922DA2873}"/>
                    </a:ext>
                  </a:extLst>
                </p:cNvPr>
                <p:cNvSpPr/>
                <p:nvPr/>
              </p:nvSpPr>
              <p:spPr>
                <a:xfrm rot="2700000">
                  <a:off x="3145489" y="2309417"/>
                  <a:ext cx="266937" cy="15299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E88E3012-EC16-42A1-AECE-A0E69C13EB93}"/>
                    </a:ext>
                  </a:extLst>
                </p:cNvPr>
                <p:cNvSpPr/>
                <p:nvPr/>
              </p:nvSpPr>
              <p:spPr>
                <a:xfrm rot="2700000">
                  <a:off x="3165817" y="2312644"/>
                  <a:ext cx="266937" cy="11452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3C9B3F3-3C7E-483D-A10E-4B959CFBF55C}"/>
                  </a:ext>
                </a:extLst>
              </p:cNvPr>
              <p:cNvSpPr/>
              <p:nvPr/>
            </p:nvSpPr>
            <p:spPr>
              <a:xfrm rot="2700000">
                <a:off x="3355485" y="2197326"/>
                <a:ext cx="67642" cy="149276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27F5D75-FB9D-4CED-9D66-814544F9DFB1}"/>
                </a:ext>
              </a:extLst>
            </p:cNvPr>
            <p:cNvGrpSpPr/>
            <p:nvPr/>
          </p:nvGrpSpPr>
          <p:grpSpPr>
            <a:xfrm>
              <a:off x="7774621" y="4277755"/>
              <a:ext cx="914400" cy="576898"/>
              <a:chOff x="5638800" y="3140551"/>
              <a:chExt cx="914400" cy="576898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F98D374-4843-4BD8-9A69-867E9F737B61}"/>
                  </a:ext>
                </a:extLst>
              </p:cNvPr>
              <p:cNvSpPr/>
              <p:nvPr/>
            </p:nvSpPr>
            <p:spPr>
              <a:xfrm>
                <a:off x="5638800" y="3140551"/>
                <a:ext cx="914400" cy="57689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AB900FE4-95CB-494A-AAD2-FC655350341F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D3D06CF-821A-4F59-B60C-B4B979903723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D20D280-81C9-40F6-8659-1C4B6C9C58DB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26CE546C-CF73-4E98-8A95-6E5F32F47734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EF40829A-513E-4EA2-A180-2F13F73EEDEC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B84399A-5937-44E2-940D-BB145665A54F}"/>
                </a:ext>
              </a:extLst>
            </p:cNvPr>
            <p:cNvGrpSpPr/>
            <p:nvPr/>
          </p:nvGrpSpPr>
          <p:grpSpPr>
            <a:xfrm>
              <a:off x="8546563" y="3829701"/>
              <a:ext cx="914400" cy="576898"/>
              <a:chOff x="5638800" y="3140551"/>
              <a:chExt cx="914400" cy="576898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4E6C5797-7243-40F1-834F-A6B2AE8E4630}"/>
                  </a:ext>
                </a:extLst>
              </p:cNvPr>
              <p:cNvSpPr/>
              <p:nvPr/>
            </p:nvSpPr>
            <p:spPr>
              <a:xfrm>
                <a:off x="5638800" y="3140551"/>
                <a:ext cx="914400" cy="57689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07FCD4EE-14AF-4665-9BF8-997EF228FA62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223048E-7C9C-463A-97FF-FAEBB90D7C1A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F5E02E9-BD8D-45F0-9C98-E660154503B4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854033C7-39B8-44D3-B7CC-DDCF2E7797CB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938B20B-5D64-4B36-A495-23F6F5456346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2D93C85-53AF-426D-811F-8B9B329C549C}"/>
                </a:ext>
              </a:extLst>
            </p:cNvPr>
            <p:cNvSpPr/>
            <p:nvPr/>
          </p:nvSpPr>
          <p:spPr>
            <a:xfrm>
              <a:off x="2637298" y="1885694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ko-KR" altLang="en-US" sz="1200">
                  <a:solidFill>
                    <a:schemeClr val="tx1"/>
                  </a:solidFill>
                </a:rPr>
                <a:t>점수 </a:t>
              </a:r>
              <a:r>
                <a:rPr lang="en-US" altLang="ko-KR" sz="1200">
                  <a:solidFill>
                    <a:schemeClr val="tx1"/>
                  </a:solidFill>
                </a:rPr>
                <a:t>1100</a:t>
              </a:r>
            </a:p>
            <a:p>
              <a:r>
                <a:rPr lang="en-US" altLang="ko-KR" sz="1200">
                  <a:solidFill>
                    <a:schemeClr val="tx1"/>
                  </a:solidFill>
                </a:rPr>
                <a:t>Kill +100</a:t>
              </a:r>
            </a:p>
            <a:p>
              <a:r>
                <a:rPr lang="en-US" altLang="ko-KR" sz="1200">
                  <a:solidFill>
                    <a:schemeClr val="tx1"/>
                  </a:solidFill>
                </a:rPr>
                <a:t>Multi kill+500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1CE1C9A-0BBD-4E73-85BF-9F054E498917}"/>
                </a:ext>
              </a:extLst>
            </p:cNvPr>
            <p:cNvSpPr/>
            <p:nvPr/>
          </p:nvSpPr>
          <p:spPr>
            <a:xfrm>
              <a:off x="2646216" y="1487058"/>
              <a:ext cx="6903081" cy="3885942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89D3F6B-AB18-4BAE-9724-0A13D1F23E05}"/>
                </a:ext>
              </a:extLst>
            </p:cNvPr>
            <p:cNvSpPr/>
            <p:nvPr/>
          </p:nvSpPr>
          <p:spPr>
            <a:xfrm>
              <a:off x="5570264" y="2214785"/>
              <a:ext cx="1044000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일시정지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47A12DB-BF46-4AAF-BD87-C63721F39877}"/>
                </a:ext>
              </a:extLst>
            </p:cNvPr>
            <p:cNvSpPr/>
            <p:nvPr/>
          </p:nvSpPr>
          <p:spPr>
            <a:xfrm>
              <a:off x="5596886" y="2886885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계속하기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DA7C458-BBF5-4D1F-A7F8-0ED83422D854}"/>
                </a:ext>
              </a:extLst>
            </p:cNvPr>
            <p:cNvSpPr/>
            <p:nvPr/>
          </p:nvSpPr>
          <p:spPr>
            <a:xfrm>
              <a:off x="5596886" y="3441550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메인화면</a:t>
              </a:r>
            </a:p>
          </p:txBody>
        </p:sp>
      </p:grpSp>
      <p:sp>
        <p:nvSpPr>
          <p:cNvPr id="170" name="텍스트 개체 틀 5">
            <a:extLst>
              <a:ext uri="{FF2B5EF4-FFF2-40B4-BE49-F238E27FC236}">
                <a16:creationId xmlns:a16="http://schemas.microsoft.com/office/drawing/2014/main" id="{B32CDDA6-5B8C-4A17-A473-A8F1A11804C0}"/>
              </a:ext>
            </a:extLst>
          </p:cNvPr>
          <p:cNvSpPr txBox="1">
            <a:spLocks/>
          </p:cNvSpPr>
          <p:nvPr/>
        </p:nvSpPr>
        <p:spPr>
          <a:xfrm>
            <a:off x="211371" y="845127"/>
            <a:ext cx="7130723" cy="186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일시정지에는 두 개의 버튼이 있다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계속하기</a:t>
            </a:r>
            <a:r>
              <a:rPr lang="en-US" altLang="ko-KR"/>
              <a:t>’</a:t>
            </a:r>
            <a:r>
              <a:rPr lang="ko-KR" altLang="en-US"/>
              <a:t> 버튼을 누르면 일시정지 </a:t>
            </a:r>
            <a:r>
              <a:rPr lang="en-US" altLang="ko-KR"/>
              <a:t>UI</a:t>
            </a:r>
            <a:r>
              <a:rPr lang="ko-KR" altLang="en-US"/>
              <a:t>가 사라지고 게임 씬이 이어서 움직인다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메인화면</a:t>
            </a:r>
            <a:r>
              <a:rPr lang="en-US" altLang="ko-KR"/>
              <a:t>’</a:t>
            </a:r>
            <a:r>
              <a:rPr lang="ko-KR" altLang="en-US"/>
              <a:t> 버튼을 누르면 로비씬으로 이동</a:t>
            </a:r>
            <a:r>
              <a:rPr lang="en-US" altLang="ko-KR"/>
              <a:t>, </a:t>
            </a:r>
            <a:r>
              <a:rPr lang="ko-KR" altLang="en-US"/>
              <a:t> 메인화면 </a:t>
            </a:r>
            <a:r>
              <a:rPr lang="en-US" altLang="ko-KR"/>
              <a:t>UI</a:t>
            </a:r>
            <a:r>
              <a:rPr lang="ko-KR" altLang="en-US"/>
              <a:t>가 출력된다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37DE0A3-3CC5-41BC-A6C7-8358F351B2CB}"/>
              </a:ext>
            </a:extLst>
          </p:cNvPr>
          <p:cNvGrpSpPr/>
          <p:nvPr/>
        </p:nvGrpSpPr>
        <p:grpSpPr>
          <a:xfrm>
            <a:off x="7406337" y="1154854"/>
            <a:ext cx="4355930" cy="2446732"/>
            <a:chOff x="1093693" y="619197"/>
            <a:chExt cx="10004614" cy="5619606"/>
          </a:xfrm>
        </p:grpSpPr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FBBD5164-0814-4A9F-A586-6ED108E91C3B}"/>
                </a:ext>
              </a:extLst>
            </p:cNvPr>
            <p:cNvSpPr/>
            <p:nvPr/>
          </p:nvSpPr>
          <p:spPr>
            <a:xfrm>
              <a:off x="1093693" y="619197"/>
              <a:ext cx="9980344" cy="5619606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80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ADFF42B-B066-45E8-B82A-B60B55C71733}"/>
                </a:ext>
              </a:extLst>
            </p:cNvPr>
            <p:cNvSpPr/>
            <p:nvPr/>
          </p:nvSpPr>
          <p:spPr>
            <a:xfrm>
              <a:off x="3935926" y="2311045"/>
              <a:ext cx="4279630" cy="27000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F644C97-3A5B-4973-B8B9-8E6389AA9AD3}"/>
                </a:ext>
              </a:extLst>
            </p:cNvPr>
            <p:cNvSpPr/>
            <p:nvPr/>
          </p:nvSpPr>
          <p:spPr>
            <a:xfrm>
              <a:off x="1120251" y="622673"/>
              <a:ext cx="9978056" cy="5612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F364A9E-36AC-4CD6-B6CC-288B0310D4F9}"/>
                </a:ext>
              </a:extLst>
            </p:cNvPr>
            <p:cNvGrpSpPr/>
            <p:nvPr/>
          </p:nvGrpSpPr>
          <p:grpSpPr>
            <a:xfrm>
              <a:off x="5736514" y="2909310"/>
              <a:ext cx="745525" cy="1039381"/>
              <a:chOff x="5837778" y="3068999"/>
              <a:chExt cx="516440" cy="720000"/>
            </a:xfrm>
          </p:grpSpPr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F79EF263-B993-410A-A2C4-14E32D16B010}"/>
                  </a:ext>
                </a:extLst>
              </p:cNvPr>
              <p:cNvGrpSpPr/>
              <p:nvPr/>
            </p:nvGrpSpPr>
            <p:grpSpPr>
              <a:xfrm>
                <a:off x="5837778" y="3162300"/>
                <a:ext cx="516440" cy="580297"/>
                <a:chOff x="2850887" y="4158002"/>
                <a:chExt cx="674492" cy="628515"/>
              </a:xfrm>
            </p:grpSpPr>
            <p:pic>
              <p:nvPicPr>
                <p:cNvPr id="265" name="그래픽 264" descr="걷기 단색으로 채워진">
                  <a:extLst>
                    <a:ext uri="{FF2B5EF4-FFF2-40B4-BE49-F238E27FC236}">
                      <a16:creationId xmlns:a16="http://schemas.microsoft.com/office/drawing/2014/main" id="{4BA8E1C3-A2DB-41A7-A321-B6DF856F48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E34B7E54-D742-432B-8D3E-2045397E0215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21126438-C416-404B-A06B-F303C69AC0F2}"/>
                  </a:ext>
                </a:extLst>
              </p:cNvPr>
              <p:cNvGrpSpPr/>
              <p:nvPr/>
            </p:nvGrpSpPr>
            <p:grpSpPr>
              <a:xfrm>
                <a:off x="5915998" y="3068999"/>
                <a:ext cx="360000" cy="720000"/>
                <a:chOff x="5915998" y="3068999"/>
                <a:chExt cx="360000" cy="720000"/>
              </a:xfrm>
            </p:grpSpPr>
            <p:sp>
              <p:nvSpPr>
                <p:cNvPr id="262" name="사각형: 둥근 모서리 261">
                  <a:extLst>
                    <a:ext uri="{FF2B5EF4-FFF2-40B4-BE49-F238E27FC236}">
                      <a16:creationId xmlns:a16="http://schemas.microsoft.com/office/drawing/2014/main" id="{A389C8E6-9089-43C7-84A4-F813F5BD962D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FB35725A-A330-4B99-BD8C-86FEAC01B509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4A84636E-3DF1-44A4-9FB8-7DD2D6079BE2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E1D64737-9DD5-4883-B43C-9C2A095AD9AD}"/>
                </a:ext>
              </a:extLst>
            </p:cNvPr>
            <p:cNvGrpSpPr/>
            <p:nvPr/>
          </p:nvGrpSpPr>
          <p:grpSpPr>
            <a:xfrm>
              <a:off x="7960959" y="3462851"/>
              <a:ext cx="674679" cy="1052887"/>
              <a:chOff x="7378696" y="3452448"/>
              <a:chExt cx="467364" cy="729356"/>
            </a:xfrm>
          </p:grpSpPr>
          <p:pic>
            <p:nvPicPr>
              <p:cNvPr id="255" name="그래픽 254" descr="괴물 단색으로 채워진">
                <a:extLst>
                  <a:ext uri="{FF2B5EF4-FFF2-40B4-BE49-F238E27FC236}">
                    <a16:creationId xmlns:a16="http://schemas.microsoft.com/office/drawing/2014/main" id="{3A555E77-087D-465E-8805-E57E83667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2A904AEC-0CE9-47C3-9A19-0BCC16336902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257" name="사각형: 둥근 모서리 256">
                  <a:extLst>
                    <a:ext uri="{FF2B5EF4-FFF2-40B4-BE49-F238E27FC236}">
                      <a16:creationId xmlns:a16="http://schemas.microsoft.com/office/drawing/2014/main" id="{0B6ABEC3-6E5A-4DBE-90A2-209797D57B35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58" name="타원 257">
                  <a:extLst>
                    <a:ext uri="{FF2B5EF4-FFF2-40B4-BE49-F238E27FC236}">
                      <a16:creationId xmlns:a16="http://schemas.microsoft.com/office/drawing/2014/main" id="{B04FE289-4FEE-4AE6-A514-7A325A14288A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59" name="타원 258">
                  <a:extLst>
                    <a:ext uri="{FF2B5EF4-FFF2-40B4-BE49-F238E27FC236}">
                      <a16:creationId xmlns:a16="http://schemas.microsoft.com/office/drawing/2014/main" id="{7B2662C6-2D34-4D80-80DD-3D532F406BAC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5A26C9BF-DC14-4292-9CC8-E2392C101508}"/>
                </a:ext>
              </a:extLst>
            </p:cNvPr>
            <p:cNvSpPr/>
            <p:nvPr/>
          </p:nvSpPr>
          <p:spPr>
            <a:xfrm>
              <a:off x="9098722" y="619197"/>
              <a:ext cx="1999585" cy="8800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남은 몬스터</a:t>
              </a:r>
              <a:endParaRPr lang="en-US" altLang="ko-KR" sz="7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4 / 50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5C5DE5F-E90C-4783-8E90-4AF75458BEF6}"/>
                </a:ext>
              </a:extLst>
            </p:cNvPr>
            <p:cNvSpPr/>
            <p:nvPr/>
          </p:nvSpPr>
          <p:spPr>
            <a:xfrm>
              <a:off x="1118723" y="622670"/>
              <a:ext cx="519690" cy="5196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||</a:t>
              </a:r>
              <a:endParaRPr lang="ko-KR" altLang="en-US" sz="700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A726A6C-B5FE-46E4-8584-79C2A59EA6EF}"/>
                </a:ext>
              </a:extLst>
            </p:cNvPr>
            <p:cNvGrpSpPr/>
            <p:nvPr/>
          </p:nvGrpSpPr>
          <p:grpSpPr>
            <a:xfrm>
              <a:off x="1793612" y="670291"/>
              <a:ext cx="2003249" cy="437919"/>
              <a:chOff x="5714998" y="2864744"/>
              <a:chExt cx="819152" cy="179070"/>
            </a:xfrm>
          </p:grpSpPr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636EF6AF-C045-4EB9-9C66-011C15479CA3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2700629E-484D-4EB8-934A-0C5B7F7EF759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354330A0-342E-4229-8AB6-07F8D7AD741E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A97C4B30-65A6-417D-9BB3-21A93075BF20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4038C0F3-F09D-4FFE-8101-45A9D4EAC404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75EE536B-60CD-4896-9AE4-51398DD0E236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4CDF12E-1AA7-4ADF-B346-5D0D627AE9E2}"/>
                </a:ext>
              </a:extLst>
            </p:cNvPr>
            <p:cNvSpPr/>
            <p:nvPr/>
          </p:nvSpPr>
          <p:spPr>
            <a:xfrm>
              <a:off x="8048502" y="3170497"/>
              <a:ext cx="499593" cy="25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A408F88-D061-4C9F-9168-B8945EFAEC2C}"/>
                </a:ext>
              </a:extLst>
            </p:cNvPr>
            <p:cNvSpPr/>
            <p:nvPr/>
          </p:nvSpPr>
          <p:spPr>
            <a:xfrm>
              <a:off x="8074494" y="319524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3EFE9C1-743D-47F2-A3AF-D3AE46F0D27A}"/>
                </a:ext>
              </a:extLst>
            </p:cNvPr>
            <p:cNvSpPr/>
            <p:nvPr/>
          </p:nvSpPr>
          <p:spPr>
            <a:xfrm>
              <a:off x="8309488" y="319524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82B1C2F-979A-40DC-BAF9-BB5063FE1D8F}"/>
                </a:ext>
              </a:extLst>
            </p:cNvPr>
            <p:cNvSpPr/>
            <p:nvPr/>
          </p:nvSpPr>
          <p:spPr>
            <a:xfrm>
              <a:off x="2466035" y="5488790"/>
              <a:ext cx="7286481" cy="392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A27B97D7-77C5-4727-B40E-F1CA2F37EF24}"/>
                </a:ext>
              </a:extLst>
            </p:cNvPr>
            <p:cNvGrpSpPr/>
            <p:nvPr/>
          </p:nvGrpSpPr>
          <p:grpSpPr>
            <a:xfrm>
              <a:off x="8594566" y="3336036"/>
              <a:ext cx="674679" cy="1052887"/>
              <a:chOff x="7378696" y="3452448"/>
              <a:chExt cx="467364" cy="729356"/>
            </a:xfrm>
          </p:grpSpPr>
          <p:pic>
            <p:nvPicPr>
              <p:cNvPr id="244" name="그래픽 243" descr="괴물 단색으로 채워진">
                <a:extLst>
                  <a:ext uri="{FF2B5EF4-FFF2-40B4-BE49-F238E27FC236}">
                    <a16:creationId xmlns:a16="http://schemas.microsoft.com/office/drawing/2014/main" id="{3D2B7273-0E50-4D20-B643-1A8ECD4ED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82D84B6D-7D98-4E29-982D-F344DA49BFA5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246" name="사각형: 둥근 모서리 245">
                  <a:extLst>
                    <a:ext uri="{FF2B5EF4-FFF2-40B4-BE49-F238E27FC236}">
                      <a16:creationId xmlns:a16="http://schemas.microsoft.com/office/drawing/2014/main" id="{54CEA602-1463-48AE-A3F9-4E63673EDDE4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53B95D24-2E27-4B32-918B-3EE720492F43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D91A0A02-A83C-4B8A-94FF-BF47B8BE7769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7B9D1E4-35E8-4EA3-9BCB-1ED8B88B9AFC}"/>
                </a:ext>
              </a:extLst>
            </p:cNvPr>
            <p:cNvSpPr/>
            <p:nvPr/>
          </p:nvSpPr>
          <p:spPr>
            <a:xfrm>
              <a:off x="8682109" y="3043683"/>
              <a:ext cx="499593" cy="25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502C84A-64DA-4E2B-A4E2-DA73FDDE25D3}"/>
                </a:ext>
              </a:extLst>
            </p:cNvPr>
            <p:cNvSpPr/>
            <p:nvPr/>
          </p:nvSpPr>
          <p:spPr>
            <a:xfrm>
              <a:off x="8708101" y="3068433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7DA4206-88F3-4B76-BB35-441D7C82370D}"/>
                </a:ext>
              </a:extLst>
            </p:cNvPr>
            <p:cNvSpPr/>
            <p:nvPr/>
          </p:nvSpPr>
          <p:spPr>
            <a:xfrm>
              <a:off x="8943095" y="3068433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06CF9354-98DC-4218-9E9E-46FE213675CA}"/>
                </a:ext>
              </a:extLst>
            </p:cNvPr>
            <p:cNvGrpSpPr/>
            <p:nvPr/>
          </p:nvGrpSpPr>
          <p:grpSpPr>
            <a:xfrm>
              <a:off x="7399815" y="3948690"/>
              <a:ext cx="674679" cy="1052887"/>
              <a:chOff x="7378696" y="3452448"/>
              <a:chExt cx="467364" cy="729356"/>
            </a:xfrm>
          </p:grpSpPr>
          <p:pic>
            <p:nvPicPr>
              <p:cNvPr id="239" name="그래픽 238" descr="괴물 단색으로 채워진">
                <a:extLst>
                  <a:ext uri="{FF2B5EF4-FFF2-40B4-BE49-F238E27FC236}">
                    <a16:creationId xmlns:a16="http://schemas.microsoft.com/office/drawing/2014/main" id="{3EC5BF62-21AD-490D-B92B-73051003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019F7E74-C57C-40AD-8E7D-F0C10F2DE841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241" name="사각형: 둥근 모서리 240">
                  <a:extLst>
                    <a:ext uri="{FF2B5EF4-FFF2-40B4-BE49-F238E27FC236}">
                      <a16:creationId xmlns:a16="http://schemas.microsoft.com/office/drawing/2014/main" id="{EAC07512-8675-4E5D-915C-34B642223D68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E3F77A8E-41EE-488B-8B86-C3C216786BC8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FF32F7B3-753D-4663-B99F-5DF633276176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F7F41F7-7C9D-493A-801C-E22B00A5B23C}"/>
                </a:ext>
              </a:extLst>
            </p:cNvPr>
            <p:cNvSpPr/>
            <p:nvPr/>
          </p:nvSpPr>
          <p:spPr>
            <a:xfrm>
              <a:off x="7487358" y="3656337"/>
              <a:ext cx="499593" cy="25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CE256B95-4D00-4FC1-906C-13011F0F37CB}"/>
                </a:ext>
              </a:extLst>
            </p:cNvPr>
            <p:cNvSpPr/>
            <p:nvPr/>
          </p:nvSpPr>
          <p:spPr>
            <a:xfrm>
              <a:off x="7513350" y="368108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985A54F-A02C-4985-AC8E-B6D13DCD3D01}"/>
                </a:ext>
              </a:extLst>
            </p:cNvPr>
            <p:cNvSpPr/>
            <p:nvPr/>
          </p:nvSpPr>
          <p:spPr>
            <a:xfrm>
              <a:off x="7748344" y="368108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127C262A-B65A-4BA2-9EA7-2696B9BF6463}"/>
                </a:ext>
              </a:extLst>
            </p:cNvPr>
            <p:cNvGrpSpPr/>
            <p:nvPr/>
          </p:nvGrpSpPr>
          <p:grpSpPr>
            <a:xfrm>
              <a:off x="2795237" y="2414131"/>
              <a:ext cx="1218182" cy="1901062"/>
              <a:chOff x="7378696" y="3452448"/>
              <a:chExt cx="467364" cy="729356"/>
            </a:xfrm>
          </p:grpSpPr>
          <p:pic>
            <p:nvPicPr>
              <p:cNvPr id="234" name="그래픽 233" descr="괴물 단색으로 채워진">
                <a:extLst>
                  <a:ext uri="{FF2B5EF4-FFF2-40B4-BE49-F238E27FC236}">
                    <a16:creationId xmlns:a16="http://schemas.microsoft.com/office/drawing/2014/main" id="{CB5A1827-DD7E-416F-A102-E77AAE881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9F11E4D4-DFB3-4432-BDD9-DCFB77C6C605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236" name="사각형: 둥근 모서리 235">
                  <a:extLst>
                    <a:ext uri="{FF2B5EF4-FFF2-40B4-BE49-F238E27FC236}">
                      <a16:creationId xmlns:a16="http://schemas.microsoft.com/office/drawing/2014/main" id="{0C84BC6E-80CC-4628-BBD3-E3C5CF23C40D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9E5B70DD-E0F1-4F0D-BDEA-C7653F619DCC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9CDC62E5-8A9F-48A1-836F-70987982DBB6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AAE68B30-A04E-4115-9F5A-096722D3083A}"/>
                </a:ext>
              </a:extLst>
            </p:cNvPr>
            <p:cNvGrpSpPr/>
            <p:nvPr/>
          </p:nvGrpSpPr>
          <p:grpSpPr>
            <a:xfrm>
              <a:off x="2813070" y="2131242"/>
              <a:ext cx="1182515" cy="258503"/>
              <a:chOff x="5714998" y="2864744"/>
              <a:chExt cx="819152" cy="179070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C1861E3B-7713-437A-A997-CAA55AA234AC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3DFB462F-DABF-4FD9-9160-7C8DBAC557AE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4850887-9F64-4741-B90A-2066C73070D2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B82467D-2ADC-442C-8577-248C167302DB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3B73F77D-BF67-4AA4-ACE7-E040E42A02AE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A36B0A06-4429-443E-9BBE-80312A6A0027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E2FA7698-CA51-4ABD-AE34-65977B74F6E1}"/>
                </a:ext>
              </a:extLst>
            </p:cNvPr>
            <p:cNvGrpSpPr/>
            <p:nvPr/>
          </p:nvGrpSpPr>
          <p:grpSpPr>
            <a:xfrm>
              <a:off x="2554087" y="5555775"/>
              <a:ext cx="7106596" cy="259845"/>
              <a:chOff x="3633247" y="4655253"/>
              <a:chExt cx="4922882" cy="180000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DC48D744-BA88-4A0C-8AE7-AEC194B08784}"/>
                  </a:ext>
                </a:extLst>
              </p:cNvPr>
              <p:cNvSpPr/>
              <p:nvPr/>
            </p:nvSpPr>
            <p:spPr>
              <a:xfrm>
                <a:off x="3633247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51DDD1E-4958-429F-91B5-7A8B36AFA888}"/>
                  </a:ext>
                </a:extLst>
              </p:cNvPr>
              <p:cNvSpPr/>
              <p:nvPr/>
            </p:nvSpPr>
            <p:spPr>
              <a:xfrm>
                <a:off x="7620129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F92B3E3-B47B-4D15-B746-CC2CA6E1C24A}"/>
                  </a:ext>
                </a:extLst>
              </p:cNvPr>
              <p:cNvSpPr/>
              <p:nvPr/>
            </p:nvSpPr>
            <p:spPr>
              <a:xfrm>
                <a:off x="662340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77DD944D-576F-4FC5-83BD-D3277192BD82}"/>
                  </a:ext>
                </a:extLst>
              </p:cNvPr>
              <p:cNvSpPr/>
              <p:nvPr/>
            </p:nvSpPr>
            <p:spPr>
              <a:xfrm>
                <a:off x="562668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9BD8BB79-9014-469C-B4D8-EAC1654AEB70}"/>
                  </a:ext>
                </a:extLst>
              </p:cNvPr>
              <p:cNvSpPr/>
              <p:nvPr/>
            </p:nvSpPr>
            <p:spPr>
              <a:xfrm>
                <a:off x="462996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CD6520D5-8B38-488E-B274-433EE8B3CA5B}"/>
                </a:ext>
              </a:extLst>
            </p:cNvPr>
            <p:cNvGrpSpPr/>
            <p:nvPr/>
          </p:nvGrpSpPr>
          <p:grpSpPr>
            <a:xfrm>
              <a:off x="7931478" y="4225801"/>
              <a:ext cx="1320014" cy="832801"/>
              <a:chOff x="5638800" y="3140551"/>
              <a:chExt cx="914400" cy="576898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B4AAEDEC-77BD-40E0-B9B6-BC5C999071EF}"/>
                  </a:ext>
                </a:extLst>
              </p:cNvPr>
              <p:cNvSpPr/>
              <p:nvPr/>
            </p:nvSpPr>
            <p:spPr>
              <a:xfrm>
                <a:off x="5638800" y="3140551"/>
                <a:ext cx="914400" cy="57689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79581443-70AC-44A3-99C2-3F7481E48E28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1E745A4E-259F-4620-A475-CD3FB9985878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A241D076-B434-4284-82B1-56C37B14B6A3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1CC1D09B-BDB0-4A0B-A711-4DDD42BB2A44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ABAADD5D-4AC5-4301-88EF-C40A632A08A1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C67D825-CB47-48E5-B65A-5E36E85B8654}"/>
                </a:ext>
              </a:extLst>
            </p:cNvPr>
            <p:cNvSpPr/>
            <p:nvPr/>
          </p:nvSpPr>
          <p:spPr>
            <a:xfrm>
              <a:off x="1128789" y="1201109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ko-KR" altLang="en-US" sz="700">
                  <a:solidFill>
                    <a:schemeClr val="tx1"/>
                  </a:solidFill>
                </a:rPr>
                <a:t>점수 </a:t>
              </a:r>
              <a:r>
                <a:rPr lang="en-US" altLang="ko-KR" sz="700">
                  <a:solidFill>
                    <a:schemeClr val="tx1"/>
                  </a:solidFill>
                </a:rPr>
                <a:t>1100</a:t>
              </a: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F5344E73-39DF-4461-954D-0A20913475E9}"/>
                </a:ext>
              </a:extLst>
            </p:cNvPr>
            <p:cNvSpPr/>
            <p:nvPr/>
          </p:nvSpPr>
          <p:spPr>
            <a:xfrm>
              <a:off x="1128789" y="2221311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Multi kill+500</a:t>
              </a: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04BD4C9-7CE4-4223-A7CD-1BA4282A51BE}"/>
                </a:ext>
              </a:extLst>
            </p:cNvPr>
            <p:cNvSpPr/>
            <p:nvPr/>
          </p:nvSpPr>
          <p:spPr>
            <a:xfrm>
              <a:off x="1128789" y="1455105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Kill +100</a:t>
              </a:r>
            </a:p>
          </p:txBody>
        </p: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1041FF0A-0EC2-4988-81C3-5B106F13D814}"/>
                </a:ext>
              </a:extLst>
            </p:cNvPr>
            <p:cNvGrpSpPr/>
            <p:nvPr/>
          </p:nvGrpSpPr>
          <p:grpSpPr>
            <a:xfrm>
              <a:off x="6205668" y="3216114"/>
              <a:ext cx="326778" cy="331690"/>
              <a:chOff x="2832449" y="2194585"/>
              <a:chExt cx="644212" cy="653895"/>
            </a:xfrm>
          </p:grpSpPr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B3A8962-8335-4ED2-A40D-074ACC4A7A99}"/>
                  </a:ext>
                </a:extLst>
              </p:cNvPr>
              <p:cNvSpPr/>
              <p:nvPr/>
            </p:nvSpPr>
            <p:spPr>
              <a:xfrm>
                <a:off x="2832449" y="2240051"/>
                <a:ext cx="608429" cy="608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48499E1D-8D87-4013-8FF1-E443926470AA}"/>
                  </a:ext>
                </a:extLst>
              </p:cNvPr>
              <p:cNvGrpSpPr/>
              <p:nvPr/>
            </p:nvGrpSpPr>
            <p:grpSpPr>
              <a:xfrm>
                <a:off x="3270851" y="2221398"/>
                <a:ext cx="111368" cy="204504"/>
                <a:chOff x="3202461" y="2236436"/>
                <a:chExt cx="154086" cy="282946"/>
              </a:xfrm>
            </p:grpSpPr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DB03DB41-7E96-408A-A2BF-C4F941892EA6}"/>
                    </a:ext>
                  </a:extLst>
                </p:cNvPr>
                <p:cNvSpPr/>
                <p:nvPr/>
              </p:nvSpPr>
              <p:spPr>
                <a:xfrm rot="2700000">
                  <a:off x="3145489" y="2309417"/>
                  <a:ext cx="266937" cy="15299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055782EE-1D26-41DE-A761-BAF5448B8EFF}"/>
                    </a:ext>
                  </a:extLst>
                </p:cNvPr>
                <p:cNvSpPr/>
                <p:nvPr/>
              </p:nvSpPr>
              <p:spPr>
                <a:xfrm rot="2700000">
                  <a:off x="3165817" y="2312644"/>
                  <a:ext cx="266937" cy="11452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</p:grp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9CDA0037-A9AF-44AF-9ADA-778C8E26B6CF}"/>
                  </a:ext>
                </a:extLst>
              </p:cNvPr>
              <p:cNvSpPr/>
              <p:nvPr/>
            </p:nvSpPr>
            <p:spPr>
              <a:xfrm rot="2700000">
                <a:off x="3355485" y="2197326"/>
                <a:ext cx="67642" cy="149276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73FE0C26-7965-4D28-9D6B-7C977A21B365}"/>
                  </a:ext>
                </a:extLst>
              </p:cNvPr>
              <p:cNvSpPr/>
              <p:nvPr/>
            </p:nvSpPr>
            <p:spPr>
              <a:xfrm rot="2700000">
                <a:off x="3397557" y="2183123"/>
                <a:ext cx="67642" cy="9056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</p:grp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BC9F83E-97FC-4F74-83A6-CF4A7806BD35}"/>
                </a:ext>
              </a:extLst>
            </p:cNvPr>
            <p:cNvSpPr/>
            <p:nvPr/>
          </p:nvSpPr>
          <p:spPr>
            <a:xfrm>
              <a:off x="1128789" y="1710192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Kill +100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5A5AD219-3EF9-468E-B222-6F65DB98AAA5}"/>
                </a:ext>
              </a:extLst>
            </p:cNvPr>
            <p:cNvSpPr/>
            <p:nvPr/>
          </p:nvSpPr>
          <p:spPr>
            <a:xfrm>
              <a:off x="1128789" y="1965073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Kill +100</a:t>
              </a:r>
            </a:p>
          </p:txBody>
        </p:sp>
        <p:sp>
          <p:nvSpPr>
            <p:cNvPr id="205" name="폭발: 14pt 204">
              <a:extLst>
                <a:ext uri="{FF2B5EF4-FFF2-40B4-BE49-F238E27FC236}">
                  <a16:creationId xmlns:a16="http://schemas.microsoft.com/office/drawing/2014/main" id="{FFB20463-AC72-4589-B088-37F8F74D4A2C}"/>
                </a:ext>
              </a:extLst>
            </p:cNvPr>
            <p:cNvSpPr/>
            <p:nvPr/>
          </p:nvSpPr>
          <p:spPr>
            <a:xfrm rot="1800000">
              <a:off x="7685064" y="3679620"/>
              <a:ext cx="1877376" cy="187737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0000">
                    <a:alpha val="80000"/>
                  </a:srgbClr>
                </a:gs>
                <a:gs pos="43000">
                  <a:srgbClr val="FFC000">
                    <a:alpha val="6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300A8949-EF56-4118-AAE0-3931B1D6CE7B}"/>
                </a:ext>
              </a:extLst>
            </p:cNvPr>
            <p:cNvSpPr/>
            <p:nvPr/>
          </p:nvSpPr>
          <p:spPr>
            <a:xfrm>
              <a:off x="1788628" y="1205034"/>
              <a:ext cx="9803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73AB4C07-B53C-4205-BA8E-A704AC99E2FE}"/>
                </a:ext>
              </a:extLst>
            </p:cNvPr>
            <p:cNvSpPr/>
            <p:nvPr/>
          </p:nvSpPr>
          <p:spPr>
            <a:xfrm>
              <a:off x="1788627" y="1205034"/>
              <a:ext cx="124590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CA20301-AFB7-45F7-9061-E35231595C80}"/>
                </a:ext>
              </a:extLst>
            </p:cNvPr>
            <p:cNvSpPr/>
            <p:nvPr/>
          </p:nvSpPr>
          <p:spPr>
            <a:xfrm>
              <a:off x="1788628" y="1205034"/>
              <a:ext cx="124589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1831438-662C-404F-862C-5E572DF5C73D}"/>
                </a:ext>
              </a:extLst>
            </p:cNvPr>
            <p:cNvSpPr/>
            <p:nvPr/>
          </p:nvSpPr>
          <p:spPr>
            <a:xfrm>
              <a:off x="1788628" y="1205034"/>
              <a:ext cx="124589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64E8243-8EF1-40DF-9DB1-A2B7FD29817C}"/>
                </a:ext>
              </a:extLst>
            </p:cNvPr>
            <p:cNvSpPr/>
            <p:nvPr/>
          </p:nvSpPr>
          <p:spPr>
            <a:xfrm>
              <a:off x="9829393" y="1059201"/>
              <a:ext cx="124589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42B5F4-3E68-4ACD-ADD9-1ED09C542DB9}"/>
              </a:ext>
            </a:extLst>
          </p:cNvPr>
          <p:cNvGrpSpPr/>
          <p:nvPr/>
        </p:nvGrpSpPr>
        <p:grpSpPr>
          <a:xfrm>
            <a:off x="7415949" y="3802148"/>
            <a:ext cx="4438269" cy="2449785"/>
            <a:chOff x="58971" y="2902928"/>
            <a:chExt cx="7059782" cy="3896778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4BC5362A-1EC4-4E7A-9FCC-26CA41098355}"/>
                </a:ext>
              </a:extLst>
            </p:cNvPr>
            <p:cNvSpPr/>
            <p:nvPr/>
          </p:nvSpPr>
          <p:spPr>
            <a:xfrm>
              <a:off x="58971" y="2902928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>
                  <a:solidFill>
                    <a:schemeClr val="tx1"/>
                  </a:solidFill>
                </a:rPr>
                <a:t>(</a:t>
              </a:r>
              <a:r>
                <a:rPr lang="ko-KR" altLang="en-US" sz="1050">
                  <a:solidFill>
                    <a:schemeClr val="tx1"/>
                  </a:solidFill>
                </a:rPr>
                <a:t>이미지</a:t>
              </a:r>
              <a:r>
                <a:rPr lang="en-US" altLang="ko-KR" sz="1050">
                  <a:solidFill>
                    <a:schemeClr val="tx1"/>
                  </a:solidFill>
                </a:rPr>
                <a:t>1)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092AB3EF-FF63-4C4E-83B8-72067306CA8A}"/>
                </a:ext>
              </a:extLst>
            </p:cNvPr>
            <p:cNvSpPr txBox="1"/>
            <p:nvPr/>
          </p:nvSpPr>
          <p:spPr>
            <a:xfrm>
              <a:off x="2184976" y="3945975"/>
              <a:ext cx="2659988" cy="5874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800"/>
                <a:t>FEVER NOVA</a:t>
              </a:r>
              <a:endParaRPr lang="ko-KR" altLang="en-US" sz="180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24BB1892-54D5-4A5F-82A8-DBFDC642A93D}"/>
                </a:ext>
              </a:extLst>
            </p:cNvPr>
            <p:cNvSpPr/>
            <p:nvPr/>
          </p:nvSpPr>
          <p:spPr>
            <a:xfrm>
              <a:off x="2794971" y="4846928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게임플레이</a:t>
              </a: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9943B125-6BC0-44D0-A36A-F66D5FDD7980}"/>
                </a:ext>
              </a:extLst>
            </p:cNvPr>
            <p:cNvSpPr/>
            <p:nvPr/>
          </p:nvSpPr>
          <p:spPr>
            <a:xfrm>
              <a:off x="2794971" y="5464152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환경설정</a:t>
              </a: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1CB45136-9835-4B45-B1AF-38E7366ADCB5}"/>
                </a:ext>
              </a:extLst>
            </p:cNvPr>
            <p:cNvSpPr/>
            <p:nvPr/>
          </p:nvSpPr>
          <p:spPr>
            <a:xfrm>
              <a:off x="2794971" y="6081376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게임종료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D51698E-E4BF-4C22-81F2-63B473004A16}"/>
                </a:ext>
              </a:extLst>
            </p:cNvPr>
            <p:cNvSpPr txBox="1"/>
            <p:nvPr/>
          </p:nvSpPr>
          <p:spPr>
            <a:xfrm>
              <a:off x="6483335" y="6481486"/>
              <a:ext cx="635418" cy="318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/>
                <a:t>ver.N</a:t>
              </a:r>
              <a:endParaRPr lang="ko-KR" altLang="en-US" sz="700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0B46E80-F47C-408D-BE67-378787EBD8B4}"/>
              </a:ext>
            </a:extLst>
          </p:cNvPr>
          <p:cNvCxnSpPr>
            <a:cxnSpLocks/>
            <a:stCxn id="92" idx="0"/>
            <a:endCxn id="177" idx="1"/>
          </p:cNvCxnSpPr>
          <p:nvPr/>
        </p:nvCxnSpPr>
        <p:spPr>
          <a:xfrm flipV="1">
            <a:off x="3511702" y="2378220"/>
            <a:ext cx="3906198" cy="192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FFEC1E-5519-4E51-BD31-EEB4A51432BE}"/>
              </a:ext>
            </a:extLst>
          </p:cNvPr>
          <p:cNvCxnSpPr>
            <a:stCxn id="93" idx="3"/>
            <a:endCxn id="267" idx="1"/>
          </p:cNvCxnSpPr>
          <p:nvPr/>
        </p:nvCxnSpPr>
        <p:spPr>
          <a:xfrm>
            <a:off x="4007080" y="5019072"/>
            <a:ext cx="3408869" cy="5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34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일시정지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7EE28AB-531B-411F-A8C5-B4AE050333B6}"/>
              </a:ext>
            </a:extLst>
          </p:cNvPr>
          <p:cNvGrpSpPr/>
          <p:nvPr/>
        </p:nvGrpSpPr>
        <p:grpSpPr>
          <a:xfrm>
            <a:off x="45315" y="1074245"/>
            <a:ext cx="6930397" cy="3892814"/>
            <a:chOff x="2621603" y="1482592"/>
            <a:chExt cx="6930397" cy="389281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54176E6-BE7D-4095-83B5-A7B54BD8D870}"/>
                </a:ext>
              </a:extLst>
            </p:cNvPr>
            <p:cNvSpPr/>
            <p:nvPr/>
          </p:nvSpPr>
          <p:spPr>
            <a:xfrm>
              <a:off x="2621603" y="1482592"/>
              <a:ext cx="6913585" cy="3892814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BA628A2-5214-443E-8866-C3F8A085F45E}"/>
                </a:ext>
              </a:extLst>
            </p:cNvPr>
            <p:cNvSpPr/>
            <p:nvPr/>
          </p:nvSpPr>
          <p:spPr>
            <a:xfrm>
              <a:off x="2640000" y="1485000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122BC8A-F22B-4B3A-AF5C-7A1C9805C434}"/>
                </a:ext>
              </a:extLst>
            </p:cNvPr>
            <p:cNvGrpSpPr/>
            <p:nvPr/>
          </p:nvGrpSpPr>
          <p:grpSpPr>
            <a:xfrm>
              <a:off x="5837778" y="3068999"/>
              <a:ext cx="516440" cy="720000"/>
              <a:chOff x="5837778" y="3068999"/>
              <a:chExt cx="516440" cy="7200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322177C-D707-4F09-B858-7D0F67899E3F}"/>
                  </a:ext>
                </a:extLst>
              </p:cNvPr>
              <p:cNvGrpSpPr/>
              <p:nvPr/>
            </p:nvGrpSpPr>
            <p:grpSpPr>
              <a:xfrm>
                <a:off x="5837778" y="3162300"/>
                <a:ext cx="516440" cy="580297"/>
                <a:chOff x="2850887" y="4158002"/>
                <a:chExt cx="674492" cy="628515"/>
              </a:xfrm>
            </p:grpSpPr>
            <p:pic>
              <p:nvPicPr>
                <p:cNvPr id="168" name="그래픽 167" descr="걷기 단색으로 채워진">
                  <a:extLst>
                    <a:ext uri="{FF2B5EF4-FFF2-40B4-BE49-F238E27FC236}">
                      <a16:creationId xmlns:a16="http://schemas.microsoft.com/office/drawing/2014/main" id="{7B269F8B-7DC5-4DAC-8F05-7A9D7BF541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E5C6D02C-9AD9-4EC5-A1C9-AD96DA2B590C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94214AA6-4EC7-47D8-A0F2-1F233173984B}"/>
                  </a:ext>
                </a:extLst>
              </p:cNvPr>
              <p:cNvGrpSpPr/>
              <p:nvPr/>
            </p:nvGrpSpPr>
            <p:grpSpPr>
              <a:xfrm>
                <a:off x="5915998" y="3068999"/>
                <a:ext cx="360000" cy="720000"/>
                <a:chOff x="5915998" y="3068999"/>
                <a:chExt cx="360000" cy="720000"/>
              </a:xfrm>
            </p:grpSpPr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26FF7D27-AF3F-46FA-ACA8-C79951F4C5D3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84B95785-574D-4E65-8BFE-69E5210D3EEB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DAD728C8-6451-4703-8E9E-1CDBE33808AB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03C4E72-66E1-4E0B-871C-C9CF045EF1CC}"/>
                </a:ext>
              </a:extLst>
            </p:cNvPr>
            <p:cNvGrpSpPr/>
            <p:nvPr/>
          </p:nvGrpSpPr>
          <p:grpSpPr>
            <a:xfrm>
              <a:off x="7378696" y="3452448"/>
              <a:ext cx="467364" cy="729356"/>
              <a:chOff x="7378696" y="3452448"/>
              <a:chExt cx="467364" cy="729356"/>
            </a:xfrm>
          </p:grpSpPr>
          <p:pic>
            <p:nvPicPr>
              <p:cNvPr id="158" name="그래픽 157" descr="괴물 단색으로 채워진">
                <a:extLst>
                  <a:ext uri="{FF2B5EF4-FFF2-40B4-BE49-F238E27FC236}">
                    <a16:creationId xmlns:a16="http://schemas.microsoft.com/office/drawing/2014/main" id="{9843921D-E013-45E7-931D-F29EBBF01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CCCF97EE-C417-4115-BD26-C4D76BA3FB9D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60" name="사각형: 둥근 모서리 159">
                  <a:extLst>
                    <a:ext uri="{FF2B5EF4-FFF2-40B4-BE49-F238E27FC236}">
                      <a16:creationId xmlns:a16="http://schemas.microsoft.com/office/drawing/2014/main" id="{EF65B784-F894-4792-BB19-B08650452D2B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1342B846-AFEA-4757-9945-8444B9B51EA6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3E9FC083-2048-4B1A-BE09-6222F56618BD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6F887C1-E014-44B5-981A-3992B981D519}"/>
                </a:ext>
              </a:extLst>
            </p:cNvPr>
            <p:cNvSpPr/>
            <p:nvPr/>
          </p:nvSpPr>
          <p:spPr>
            <a:xfrm>
              <a:off x="8166847" y="1482592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남은 몬스터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 / 50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2C0C6BC-51A3-481D-B102-150E7B4A9BE1}"/>
                </a:ext>
              </a:extLst>
            </p:cNvPr>
            <p:cNvSpPr/>
            <p:nvPr/>
          </p:nvSpPr>
          <p:spPr>
            <a:xfrm>
              <a:off x="2638942" y="1484998"/>
              <a:ext cx="369332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/>
                <a:t>ESC</a:t>
              </a:r>
              <a:endParaRPr lang="ko-KR" altLang="en-US" sz="120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ABD968F-4C32-4578-BFC6-1414025A8E70}"/>
                </a:ext>
              </a:extLst>
            </p:cNvPr>
            <p:cNvSpPr/>
            <p:nvPr/>
          </p:nvSpPr>
          <p:spPr>
            <a:xfrm>
              <a:off x="4759617" y="1714050"/>
              <a:ext cx="2672762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적이 나타났습니다</a:t>
              </a:r>
              <a:r>
                <a:rPr lang="en-US" altLang="ko-KR" sz="1200">
                  <a:solidFill>
                    <a:schemeClr val="tx1"/>
                  </a:solidFill>
                </a:rPr>
                <a:t>!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905FFB1-9036-459F-AACE-0D0840C229F9}"/>
                </a:ext>
              </a:extLst>
            </p:cNvPr>
            <p:cNvGrpSpPr/>
            <p:nvPr/>
          </p:nvGrpSpPr>
          <p:grpSpPr>
            <a:xfrm>
              <a:off x="3106451" y="1517986"/>
              <a:ext cx="1387691" cy="303355"/>
              <a:chOff x="5714998" y="2864744"/>
              <a:chExt cx="819152" cy="179070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4F5CA826-1254-4A70-886A-B9059F017731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AD2ADD47-EFBC-4E4D-999D-584F161CB9CE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200CD97-E02B-4892-98F4-3466D3607EB0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1373925-44A0-4DCD-A1A8-E8D9248F1967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9B17D780-14A4-4FAE-8A5F-46024F29390A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E301CF0D-F98D-4337-8130-97D8D1829E35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B9221CC-1ED5-42AF-96AF-1DE58DB15D93}"/>
                </a:ext>
              </a:extLst>
            </p:cNvPr>
            <p:cNvGrpSpPr/>
            <p:nvPr/>
          </p:nvGrpSpPr>
          <p:grpSpPr>
            <a:xfrm>
              <a:off x="7439339" y="3249929"/>
              <a:ext cx="346078" cy="179070"/>
              <a:chOff x="5714998" y="2864744"/>
              <a:chExt cx="346078" cy="17907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153209-EE4A-47EB-AE4E-C3920E1F857E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58331BF2-671C-4A2F-A801-DB2D435F48FE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87EEEE60-E634-40CE-BAF1-346F762A6A10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BA7E564-6337-43D4-9BE1-69A66D85BA0E}"/>
                </a:ext>
              </a:extLst>
            </p:cNvPr>
            <p:cNvSpPr/>
            <p:nvPr/>
          </p:nvSpPr>
          <p:spPr>
            <a:xfrm>
              <a:off x="3572252" y="4855857"/>
              <a:ext cx="5047492" cy="271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8B49079-F19D-47C2-A810-2887C86221A0}"/>
                </a:ext>
              </a:extLst>
            </p:cNvPr>
            <p:cNvGrpSpPr/>
            <p:nvPr/>
          </p:nvGrpSpPr>
          <p:grpSpPr>
            <a:xfrm>
              <a:off x="7817608" y="3364601"/>
              <a:ext cx="467364" cy="729356"/>
              <a:chOff x="7378696" y="3452448"/>
              <a:chExt cx="467364" cy="729356"/>
            </a:xfrm>
          </p:grpSpPr>
          <p:pic>
            <p:nvPicPr>
              <p:cNvPr id="144" name="그래픽 143" descr="괴물 단색으로 채워진">
                <a:extLst>
                  <a:ext uri="{FF2B5EF4-FFF2-40B4-BE49-F238E27FC236}">
                    <a16:creationId xmlns:a16="http://schemas.microsoft.com/office/drawing/2014/main" id="{EBD45CDD-0A71-435B-B295-CF6107A5D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FEFD7117-7AAD-4E83-B5C4-E184F6417917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ABDA52AD-2877-4E8E-883A-4FD93F316A4B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8EF2C50C-8DC7-4510-A058-FFA40BA6D147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EFB4B5A4-897B-4CB7-9525-AD5E2CB8900C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489F632-F578-4005-A701-6D5DE2538C39}"/>
                </a:ext>
              </a:extLst>
            </p:cNvPr>
            <p:cNvGrpSpPr/>
            <p:nvPr/>
          </p:nvGrpSpPr>
          <p:grpSpPr>
            <a:xfrm>
              <a:off x="7878251" y="3162082"/>
              <a:ext cx="346078" cy="179070"/>
              <a:chOff x="5714998" y="2864744"/>
              <a:chExt cx="346078" cy="179070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78B38067-2710-4C0C-981D-18A1A8D73DE2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FFE9F34B-7B05-4740-BD13-3CA05BBA2162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08AD0C3-0713-4CFB-9D83-F00541D5C9EF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F991212-4905-454F-81C3-DA9A7245B12F}"/>
                </a:ext>
              </a:extLst>
            </p:cNvPr>
            <p:cNvGrpSpPr/>
            <p:nvPr/>
          </p:nvGrpSpPr>
          <p:grpSpPr>
            <a:xfrm>
              <a:off x="6989980" y="3788999"/>
              <a:ext cx="467364" cy="729356"/>
              <a:chOff x="7378696" y="3452448"/>
              <a:chExt cx="467364" cy="729356"/>
            </a:xfrm>
          </p:grpSpPr>
          <p:pic>
            <p:nvPicPr>
              <p:cNvPr id="136" name="그래픽 135" descr="괴물 단색으로 채워진">
                <a:extLst>
                  <a:ext uri="{FF2B5EF4-FFF2-40B4-BE49-F238E27FC236}">
                    <a16:creationId xmlns:a16="http://schemas.microsoft.com/office/drawing/2014/main" id="{18677F0D-E293-4E63-8D93-D8105C15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0D7653C-41D2-496B-8262-3090DA2C5FD6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38" name="사각형: 둥근 모서리 137">
                  <a:extLst>
                    <a:ext uri="{FF2B5EF4-FFF2-40B4-BE49-F238E27FC236}">
                      <a16:creationId xmlns:a16="http://schemas.microsoft.com/office/drawing/2014/main" id="{CFAE3F8F-5D1F-4E06-97BC-B5415B825D61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9BC2D10F-421E-4C50-B102-5C575F8C23CF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00FF3F37-C094-4FB6-8A8B-79A35CFB4E37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ED277AE-9FAB-42B9-816F-171CE0FDFF19}"/>
                </a:ext>
              </a:extLst>
            </p:cNvPr>
            <p:cNvGrpSpPr/>
            <p:nvPr/>
          </p:nvGrpSpPr>
          <p:grpSpPr>
            <a:xfrm>
              <a:off x="7050623" y="3586480"/>
              <a:ext cx="346078" cy="179070"/>
              <a:chOff x="5714998" y="2864744"/>
              <a:chExt cx="346078" cy="179070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1E200C2-C064-44BB-83C5-B75F33961726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E6E2F03-CA28-4312-A409-363EB18437CC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30276551-C70B-4486-8890-FB1F7C083360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EE5F4E4-2817-4201-A3B9-D1296933C3EC}"/>
                </a:ext>
              </a:extLst>
            </p:cNvPr>
            <p:cNvGrpSpPr/>
            <p:nvPr/>
          </p:nvGrpSpPr>
          <p:grpSpPr>
            <a:xfrm>
              <a:off x="3800297" y="2725979"/>
              <a:ext cx="843859" cy="1316904"/>
              <a:chOff x="7378696" y="3452448"/>
              <a:chExt cx="467364" cy="729356"/>
            </a:xfrm>
          </p:grpSpPr>
          <p:pic>
            <p:nvPicPr>
              <p:cNvPr id="128" name="그래픽 127" descr="괴물 단색으로 채워진">
                <a:extLst>
                  <a:ext uri="{FF2B5EF4-FFF2-40B4-BE49-F238E27FC236}">
                    <a16:creationId xmlns:a16="http://schemas.microsoft.com/office/drawing/2014/main" id="{424F565C-0021-45A2-9096-4A09F527D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A0FE7715-58FF-4D5D-A033-37D52BDA0F28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30" name="사각형: 둥근 모서리 129">
                  <a:extLst>
                    <a:ext uri="{FF2B5EF4-FFF2-40B4-BE49-F238E27FC236}">
                      <a16:creationId xmlns:a16="http://schemas.microsoft.com/office/drawing/2014/main" id="{D6CBD4E2-63A6-4A16-B03D-44C57D15B44F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953DF278-37FB-4614-9555-79F9B9C1D9D6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C7E7EAF4-6BBA-424F-9C36-62183CD870C6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F00B3FC-2AC2-44C5-AEC6-DDCEEFDF4B0F}"/>
                </a:ext>
              </a:extLst>
            </p:cNvPr>
            <p:cNvGrpSpPr/>
            <p:nvPr/>
          </p:nvGrpSpPr>
          <p:grpSpPr>
            <a:xfrm>
              <a:off x="3812650" y="2530016"/>
              <a:ext cx="819152" cy="179070"/>
              <a:chOff x="5714998" y="2864744"/>
              <a:chExt cx="819152" cy="179070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20B5023-A3B9-488A-9263-F3926AF87A8D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7DBB892-395F-4D43-8EDD-08EFE730A0A9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845AD27-2089-4F6F-B9F2-C689DA514AA0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2CBC1BBA-0815-4B96-A49F-B86276622D89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E967DF0E-83D1-4C76-8660-CEB2BB9A347D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5B1F0826-C020-4D73-9304-16FE475078A6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C9522A3-E745-4A4A-8ED2-F04F901508EF}"/>
                </a:ext>
              </a:extLst>
            </p:cNvPr>
            <p:cNvGrpSpPr/>
            <p:nvPr/>
          </p:nvGrpSpPr>
          <p:grpSpPr>
            <a:xfrm>
              <a:off x="3633247" y="4902259"/>
              <a:ext cx="4922882" cy="180000"/>
              <a:chOff x="3633247" y="4655253"/>
              <a:chExt cx="4922882" cy="180000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F550EB4-AE7D-4432-9A24-CF3E9BF29289}"/>
                  </a:ext>
                </a:extLst>
              </p:cNvPr>
              <p:cNvSpPr/>
              <p:nvPr/>
            </p:nvSpPr>
            <p:spPr>
              <a:xfrm>
                <a:off x="3633247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5993136-11B3-40EE-8834-F9004C67344D}"/>
                  </a:ext>
                </a:extLst>
              </p:cNvPr>
              <p:cNvSpPr/>
              <p:nvPr/>
            </p:nvSpPr>
            <p:spPr>
              <a:xfrm>
                <a:off x="7620129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0EDB18E-0271-41B6-A792-6F332AA5C186}"/>
                  </a:ext>
                </a:extLst>
              </p:cNvPr>
              <p:cNvSpPr/>
              <p:nvPr/>
            </p:nvSpPr>
            <p:spPr>
              <a:xfrm>
                <a:off x="662340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72C569A-D5E7-4EDC-9D17-98379456A091}"/>
                  </a:ext>
                </a:extLst>
              </p:cNvPr>
              <p:cNvSpPr/>
              <p:nvPr/>
            </p:nvSpPr>
            <p:spPr>
              <a:xfrm>
                <a:off x="562668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5CE433-B046-4D89-8B5E-FEE75C025D09}"/>
                  </a:ext>
                </a:extLst>
              </p:cNvPr>
              <p:cNvSpPr/>
              <p:nvPr/>
            </p:nvSpPr>
            <p:spPr>
              <a:xfrm>
                <a:off x="462996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481C0C3-2162-4D17-BFEB-0A6D69EFC6A2}"/>
                </a:ext>
              </a:extLst>
            </p:cNvPr>
            <p:cNvGrpSpPr/>
            <p:nvPr/>
          </p:nvGrpSpPr>
          <p:grpSpPr>
            <a:xfrm>
              <a:off x="8639195" y="2479318"/>
              <a:ext cx="226365" cy="229768"/>
              <a:chOff x="2832449" y="2194585"/>
              <a:chExt cx="644212" cy="653895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7E9350F1-E6E5-42D2-AEDE-B3803E6C3420}"/>
                  </a:ext>
                </a:extLst>
              </p:cNvPr>
              <p:cNvSpPr/>
              <p:nvPr/>
            </p:nvSpPr>
            <p:spPr>
              <a:xfrm>
                <a:off x="2832449" y="2240051"/>
                <a:ext cx="608429" cy="608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E3114957-1E81-46EE-B1CC-8181A79DB817}"/>
                  </a:ext>
                </a:extLst>
              </p:cNvPr>
              <p:cNvGrpSpPr/>
              <p:nvPr/>
            </p:nvGrpSpPr>
            <p:grpSpPr>
              <a:xfrm>
                <a:off x="3270851" y="2221398"/>
                <a:ext cx="111368" cy="204504"/>
                <a:chOff x="3202461" y="2236436"/>
                <a:chExt cx="154086" cy="282946"/>
              </a:xfrm>
            </p:grpSpPr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A1EAA944-130B-43CF-811D-83CBC209E321}"/>
                    </a:ext>
                  </a:extLst>
                </p:cNvPr>
                <p:cNvSpPr/>
                <p:nvPr/>
              </p:nvSpPr>
              <p:spPr>
                <a:xfrm rot="2700000">
                  <a:off x="3145489" y="2309417"/>
                  <a:ext cx="266937" cy="15299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75ADACA9-4875-4B84-9237-21C2573A27CC}"/>
                    </a:ext>
                  </a:extLst>
                </p:cNvPr>
                <p:cNvSpPr/>
                <p:nvPr/>
              </p:nvSpPr>
              <p:spPr>
                <a:xfrm rot="2700000">
                  <a:off x="3165817" y="2312644"/>
                  <a:ext cx="266937" cy="11452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6D191341-46EF-4701-88D4-3C3EE4157E8E}"/>
                  </a:ext>
                </a:extLst>
              </p:cNvPr>
              <p:cNvSpPr/>
              <p:nvPr/>
            </p:nvSpPr>
            <p:spPr>
              <a:xfrm rot="2700000">
                <a:off x="3355485" y="2197326"/>
                <a:ext cx="67642" cy="149276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D6947C6-119E-4F85-AB65-7E40A6DB712C}"/>
                  </a:ext>
                </a:extLst>
              </p:cNvPr>
              <p:cNvSpPr/>
              <p:nvPr/>
            </p:nvSpPr>
            <p:spPr>
              <a:xfrm rot="2700000">
                <a:off x="3397557" y="2183123"/>
                <a:ext cx="67642" cy="9056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D1E0C193-87E7-4C06-907E-9BC0387FA511}"/>
                </a:ext>
              </a:extLst>
            </p:cNvPr>
            <p:cNvGrpSpPr/>
            <p:nvPr/>
          </p:nvGrpSpPr>
          <p:grpSpPr>
            <a:xfrm>
              <a:off x="8639193" y="2216315"/>
              <a:ext cx="221896" cy="220346"/>
              <a:chOff x="2832449" y="2221398"/>
              <a:chExt cx="631495" cy="62708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08188713-4454-42EF-921B-1E4877026C7F}"/>
                  </a:ext>
                </a:extLst>
              </p:cNvPr>
              <p:cNvSpPr/>
              <p:nvPr/>
            </p:nvSpPr>
            <p:spPr>
              <a:xfrm>
                <a:off x="2832449" y="2240051"/>
                <a:ext cx="608429" cy="608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2D605FE6-99CC-4C2E-B46C-27FE8599A562}"/>
                  </a:ext>
                </a:extLst>
              </p:cNvPr>
              <p:cNvGrpSpPr/>
              <p:nvPr/>
            </p:nvGrpSpPr>
            <p:grpSpPr>
              <a:xfrm>
                <a:off x="3270851" y="2221398"/>
                <a:ext cx="111368" cy="204504"/>
                <a:chOff x="3202461" y="2236436"/>
                <a:chExt cx="154086" cy="282946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F3DBA206-36B2-44B5-A51B-4F3922DA2873}"/>
                    </a:ext>
                  </a:extLst>
                </p:cNvPr>
                <p:cNvSpPr/>
                <p:nvPr/>
              </p:nvSpPr>
              <p:spPr>
                <a:xfrm rot="2700000">
                  <a:off x="3145489" y="2309417"/>
                  <a:ext cx="266937" cy="15299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E88E3012-EC16-42A1-AECE-A0E69C13EB93}"/>
                    </a:ext>
                  </a:extLst>
                </p:cNvPr>
                <p:cNvSpPr/>
                <p:nvPr/>
              </p:nvSpPr>
              <p:spPr>
                <a:xfrm rot="2700000">
                  <a:off x="3165817" y="2312644"/>
                  <a:ext cx="266937" cy="11452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3C9B3F3-3C7E-483D-A10E-4B959CFBF55C}"/>
                  </a:ext>
                </a:extLst>
              </p:cNvPr>
              <p:cNvSpPr/>
              <p:nvPr/>
            </p:nvSpPr>
            <p:spPr>
              <a:xfrm rot="2700000">
                <a:off x="3355485" y="2197326"/>
                <a:ext cx="67642" cy="149276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27F5D75-FB9D-4CED-9D66-814544F9DFB1}"/>
                </a:ext>
              </a:extLst>
            </p:cNvPr>
            <p:cNvGrpSpPr/>
            <p:nvPr/>
          </p:nvGrpSpPr>
          <p:grpSpPr>
            <a:xfrm>
              <a:off x="7774621" y="4277755"/>
              <a:ext cx="914400" cy="576898"/>
              <a:chOff x="5638800" y="3140551"/>
              <a:chExt cx="914400" cy="576898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F98D374-4843-4BD8-9A69-867E9F737B61}"/>
                  </a:ext>
                </a:extLst>
              </p:cNvPr>
              <p:cNvSpPr/>
              <p:nvPr/>
            </p:nvSpPr>
            <p:spPr>
              <a:xfrm>
                <a:off x="5638800" y="3140551"/>
                <a:ext cx="914400" cy="57689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AB900FE4-95CB-494A-AAD2-FC655350341F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D3D06CF-821A-4F59-B60C-B4B979903723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D20D280-81C9-40F6-8659-1C4B6C9C58DB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26CE546C-CF73-4E98-8A95-6E5F32F47734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EF40829A-513E-4EA2-A180-2F13F73EEDEC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B84399A-5937-44E2-940D-BB145665A54F}"/>
                </a:ext>
              </a:extLst>
            </p:cNvPr>
            <p:cNvGrpSpPr/>
            <p:nvPr/>
          </p:nvGrpSpPr>
          <p:grpSpPr>
            <a:xfrm>
              <a:off x="8546563" y="3829701"/>
              <a:ext cx="914400" cy="576898"/>
              <a:chOff x="5638800" y="3140551"/>
              <a:chExt cx="914400" cy="576898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4E6C5797-7243-40F1-834F-A6B2AE8E4630}"/>
                  </a:ext>
                </a:extLst>
              </p:cNvPr>
              <p:cNvSpPr/>
              <p:nvPr/>
            </p:nvSpPr>
            <p:spPr>
              <a:xfrm>
                <a:off x="5638800" y="3140551"/>
                <a:ext cx="914400" cy="57689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07FCD4EE-14AF-4665-9BF8-997EF228FA62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223048E-7C9C-463A-97FF-FAEBB90D7C1A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F5E02E9-BD8D-45F0-9C98-E660154503B4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854033C7-39B8-44D3-B7CC-DDCF2E7797CB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938B20B-5D64-4B36-A495-23F6F5456346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2D93C85-53AF-426D-811F-8B9B329C549C}"/>
                </a:ext>
              </a:extLst>
            </p:cNvPr>
            <p:cNvSpPr/>
            <p:nvPr/>
          </p:nvSpPr>
          <p:spPr>
            <a:xfrm>
              <a:off x="2637298" y="1885694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ko-KR" altLang="en-US" sz="1200">
                  <a:solidFill>
                    <a:schemeClr val="tx1"/>
                  </a:solidFill>
                </a:rPr>
                <a:t>점수 </a:t>
              </a:r>
              <a:r>
                <a:rPr lang="en-US" altLang="ko-KR" sz="1200">
                  <a:solidFill>
                    <a:schemeClr val="tx1"/>
                  </a:solidFill>
                </a:rPr>
                <a:t>1100</a:t>
              </a:r>
            </a:p>
            <a:p>
              <a:r>
                <a:rPr lang="en-US" altLang="ko-KR" sz="1200">
                  <a:solidFill>
                    <a:schemeClr val="tx1"/>
                  </a:solidFill>
                </a:rPr>
                <a:t>Kill +100</a:t>
              </a:r>
            </a:p>
            <a:p>
              <a:r>
                <a:rPr lang="en-US" altLang="ko-KR" sz="1200">
                  <a:solidFill>
                    <a:schemeClr val="tx1"/>
                  </a:solidFill>
                </a:rPr>
                <a:t>Multi kill+500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1CE1C9A-0BBD-4E73-85BF-9F054E498917}"/>
                </a:ext>
              </a:extLst>
            </p:cNvPr>
            <p:cNvSpPr/>
            <p:nvPr/>
          </p:nvSpPr>
          <p:spPr>
            <a:xfrm>
              <a:off x="2646216" y="1487058"/>
              <a:ext cx="6903081" cy="3885942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89D3F6B-AB18-4BAE-9724-0A13D1F23E05}"/>
                </a:ext>
              </a:extLst>
            </p:cNvPr>
            <p:cNvSpPr/>
            <p:nvPr/>
          </p:nvSpPr>
          <p:spPr>
            <a:xfrm>
              <a:off x="5570264" y="2214785"/>
              <a:ext cx="1044000" cy="25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000">
                  <a:solidFill>
                    <a:schemeClr val="tx1"/>
                  </a:solidFill>
                </a:rPr>
                <a:t>일시정지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47A12DB-BF46-4AAF-BD87-C63721F39877}"/>
                </a:ext>
              </a:extLst>
            </p:cNvPr>
            <p:cNvSpPr/>
            <p:nvPr/>
          </p:nvSpPr>
          <p:spPr>
            <a:xfrm>
              <a:off x="5596886" y="2886885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계속하기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DA7C458-BBF5-4D1F-A7F8-0ED83422D854}"/>
                </a:ext>
              </a:extLst>
            </p:cNvPr>
            <p:cNvSpPr/>
            <p:nvPr/>
          </p:nvSpPr>
          <p:spPr>
            <a:xfrm>
              <a:off x="5596886" y="3441550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메인화면</a:t>
              </a:r>
            </a:p>
          </p:txBody>
        </p:sp>
      </p:grpSp>
      <p:sp>
        <p:nvSpPr>
          <p:cNvPr id="171" name="오른쪽 중괄호 170">
            <a:extLst>
              <a:ext uri="{FF2B5EF4-FFF2-40B4-BE49-F238E27FC236}">
                <a16:creationId xmlns:a16="http://schemas.microsoft.com/office/drawing/2014/main" id="{5C5D1410-25A9-45D8-AF24-CBAE9112EF57}"/>
              </a:ext>
            </a:extLst>
          </p:cNvPr>
          <p:cNvSpPr/>
          <p:nvPr/>
        </p:nvSpPr>
        <p:spPr>
          <a:xfrm rot="5400000">
            <a:off x="3437874" y="4701794"/>
            <a:ext cx="155448" cy="99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9AB20F-389D-4575-9223-8E86D5EB8E79}"/>
              </a:ext>
            </a:extLst>
          </p:cNvPr>
          <p:cNvSpPr txBox="1"/>
          <p:nvPr/>
        </p:nvSpPr>
        <p:spPr>
          <a:xfrm>
            <a:off x="3333267" y="581490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290</a:t>
            </a:r>
          </a:p>
        </p:txBody>
      </p:sp>
      <p:sp>
        <p:nvSpPr>
          <p:cNvPr id="173" name="오른쪽 중괄호 172">
            <a:extLst>
              <a:ext uri="{FF2B5EF4-FFF2-40B4-BE49-F238E27FC236}">
                <a16:creationId xmlns:a16="http://schemas.microsoft.com/office/drawing/2014/main" id="{C11AB716-6047-4280-B7DB-8D1F06554E15}"/>
              </a:ext>
            </a:extLst>
          </p:cNvPr>
          <p:cNvSpPr/>
          <p:nvPr/>
        </p:nvSpPr>
        <p:spPr>
          <a:xfrm>
            <a:off x="7045149" y="2478278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중괄호 173">
            <a:extLst>
              <a:ext uri="{FF2B5EF4-FFF2-40B4-BE49-F238E27FC236}">
                <a16:creationId xmlns:a16="http://schemas.microsoft.com/office/drawing/2014/main" id="{6774906A-3161-4078-AC8D-B2C7B5ECD8A2}"/>
              </a:ext>
            </a:extLst>
          </p:cNvPr>
          <p:cNvSpPr/>
          <p:nvPr/>
        </p:nvSpPr>
        <p:spPr>
          <a:xfrm>
            <a:off x="7042845" y="3033282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중괄호 174">
            <a:extLst>
              <a:ext uri="{FF2B5EF4-FFF2-40B4-BE49-F238E27FC236}">
                <a16:creationId xmlns:a16="http://schemas.microsoft.com/office/drawing/2014/main" id="{3CE3E005-AD76-4F88-9A19-41DC80A3DB86}"/>
              </a:ext>
            </a:extLst>
          </p:cNvPr>
          <p:cNvSpPr/>
          <p:nvPr/>
        </p:nvSpPr>
        <p:spPr>
          <a:xfrm>
            <a:off x="7040718" y="1806438"/>
            <a:ext cx="155448" cy="25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C359C4-0E7A-4740-AD55-193110478145}"/>
              </a:ext>
            </a:extLst>
          </p:cNvPr>
          <p:cNvCxnSpPr>
            <a:cxnSpLocks/>
            <a:stCxn id="171" idx="0"/>
          </p:cNvCxnSpPr>
          <p:nvPr/>
        </p:nvCxnSpPr>
        <p:spPr>
          <a:xfrm flipV="1">
            <a:off x="4010598" y="2564788"/>
            <a:ext cx="0" cy="255428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오른쪽 중괄호 176">
            <a:extLst>
              <a:ext uri="{FF2B5EF4-FFF2-40B4-BE49-F238E27FC236}">
                <a16:creationId xmlns:a16="http://schemas.microsoft.com/office/drawing/2014/main" id="{90503CA4-6267-4C69-ABE0-8FA10AFA4832}"/>
              </a:ext>
            </a:extLst>
          </p:cNvPr>
          <p:cNvSpPr/>
          <p:nvPr/>
        </p:nvSpPr>
        <p:spPr>
          <a:xfrm rot="16200000">
            <a:off x="3437874" y="350440"/>
            <a:ext cx="155448" cy="10447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CEBA6F0-F751-4050-9531-8DE1F6B5B9E3}"/>
              </a:ext>
            </a:extLst>
          </p:cNvPr>
          <p:cNvCxnSpPr>
            <a:cxnSpLocks/>
            <a:stCxn id="177" idx="2"/>
          </p:cNvCxnSpPr>
          <p:nvPr/>
        </p:nvCxnSpPr>
        <p:spPr>
          <a:xfrm>
            <a:off x="4037976" y="950542"/>
            <a:ext cx="0" cy="7742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47C517-5415-4C36-97FE-162CAB2A6A48}"/>
              </a:ext>
            </a:extLst>
          </p:cNvPr>
          <p:cNvCxnSpPr>
            <a:stCxn id="177" idx="0"/>
          </p:cNvCxnSpPr>
          <p:nvPr/>
        </p:nvCxnSpPr>
        <p:spPr>
          <a:xfrm flipH="1">
            <a:off x="2985540" y="950542"/>
            <a:ext cx="7680" cy="78544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69907D-4138-4AC3-B800-CE1209CA6697}"/>
              </a:ext>
            </a:extLst>
          </p:cNvPr>
          <p:cNvCxnSpPr>
            <a:stCxn id="171" idx="2"/>
          </p:cNvCxnSpPr>
          <p:nvPr/>
        </p:nvCxnSpPr>
        <p:spPr>
          <a:xfrm flipV="1">
            <a:off x="3020598" y="2564788"/>
            <a:ext cx="0" cy="255428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523E43-E156-4A26-8182-8E82F5707393}"/>
              </a:ext>
            </a:extLst>
          </p:cNvPr>
          <p:cNvCxnSpPr>
            <a:cxnSpLocks/>
            <a:stCxn id="187" idx="0"/>
          </p:cNvCxnSpPr>
          <p:nvPr/>
        </p:nvCxnSpPr>
        <p:spPr>
          <a:xfrm flipH="1" flipV="1">
            <a:off x="3986402" y="3357205"/>
            <a:ext cx="3608104" cy="240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39E989-BD2D-4E34-9D47-D5459A981C9D}"/>
              </a:ext>
            </a:extLst>
          </p:cNvPr>
          <p:cNvCxnSpPr>
            <a:cxnSpLocks/>
            <a:stCxn id="182" idx="2"/>
          </p:cNvCxnSpPr>
          <p:nvPr/>
        </p:nvCxnSpPr>
        <p:spPr>
          <a:xfrm flipH="1" flipV="1">
            <a:off x="3995578" y="3023005"/>
            <a:ext cx="3597906" cy="1203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564B759-1B39-4C34-9B78-A07A25BC4645}"/>
              </a:ext>
            </a:extLst>
          </p:cNvPr>
          <p:cNvCxnSpPr>
            <a:cxnSpLocks/>
            <a:stCxn id="182" idx="0"/>
          </p:cNvCxnSpPr>
          <p:nvPr/>
        </p:nvCxnSpPr>
        <p:spPr>
          <a:xfrm flipH="1">
            <a:off x="3995578" y="2798088"/>
            <a:ext cx="3597906" cy="594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40E313-2095-44DB-83F5-50878DC3FC58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3983619" y="2473950"/>
            <a:ext cx="3611530" cy="192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310C63-0A70-415F-AF37-EBFB1245F9BC}"/>
              </a:ext>
            </a:extLst>
          </p:cNvPr>
          <p:cNvCxnSpPr>
            <a:cxnSpLocks/>
            <a:stCxn id="183" idx="0"/>
          </p:cNvCxnSpPr>
          <p:nvPr/>
        </p:nvCxnSpPr>
        <p:spPr>
          <a:xfrm flipH="1">
            <a:off x="4037977" y="2057306"/>
            <a:ext cx="3557172" cy="533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377277-EEEE-4FDE-9EBB-2215319066F7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4037976" y="1802232"/>
            <a:ext cx="3559224" cy="420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C57688E-3378-4F1C-B91F-76FDECF8F4FE}"/>
              </a:ext>
            </a:extLst>
          </p:cNvPr>
          <p:cNvSpPr txBox="1"/>
          <p:nvPr/>
        </p:nvSpPr>
        <p:spPr>
          <a:xfrm>
            <a:off x="7198293" y="1824716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ACE4BC1-7B14-4631-BF55-F0B1823B0062}"/>
              </a:ext>
            </a:extLst>
          </p:cNvPr>
          <p:cNvSpPr txBox="1"/>
          <p:nvPr/>
        </p:nvSpPr>
        <p:spPr>
          <a:xfrm>
            <a:off x="7200889" y="253829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23C19D2-DC44-41D2-9F64-D70F27743B37}"/>
              </a:ext>
            </a:extLst>
          </p:cNvPr>
          <p:cNvSpPr txBox="1"/>
          <p:nvPr/>
        </p:nvSpPr>
        <p:spPr>
          <a:xfrm>
            <a:off x="7200889" y="308748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37D1A48-2249-425A-854E-76FD3E719BAF}"/>
              </a:ext>
            </a:extLst>
          </p:cNvPr>
          <p:cNvSpPr txBox="1"/>
          <p:nvPr/>
        </p:nvSpPr>
        <p:spPr>
          <a:xfrm>
            <a:off x="3333267" y="5298303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270</a:t>
            </a:r>
          </a:p>
        </p:txBody>
      </p:sp>
      <p:sp>
        <p:nvSpPr>
          <p:cNvPr id="182" name="오른쪽 중괄호 181">
            <a:extLst>
              <a:ext uri="{FF2B5EF4-FFF2-40B4-BE49-F238E27FC236}">
                <a16:creationId xmlns:a16="http://schemas.microsoft.com/office/drawing/2014/main" id="{A6B4D167-790B-4598-881C-C76651BA1989}"/>
              </a:ext>
            </a:extLst>
          </p:cNvPr>
          <p:cNvSpPr/>
          <p:nvPr/>
        </p:nvSpPr>
        <p:spPr>
          <a:xfrm>
            <a:off x="7593484" y="2798088"/>
            <a:ext cx="155448" cy="2369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오른쪽 중괄호 182">
            <a:extLst>
              <a:ext uri="{FF2B5EF4-FFF2-40B4-BE49-F238E27FC236}">
                <a16:creationId xmlns:a16="http://schemas.microsoft.com/office/drawing/2014/main" id="{C27EBBF5-5E5C-4F10-96B9-35B983147B87}"/>
              </a:ext>
            </a:extLst>
          </p:cNvPr>
          <p:cNvSpPr/>
          <p:nvPr/>
        </p:nvSpPr>
        <p:spPr>
          <a:xfrm>
            <a:off x="7595149" y="2057306"/>
            <a:ext cx="155448" cy="41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중괄호 183">
            <a:extLst>
              <a:ext uri="{FF2B5EF4-FFF2-40B4-BE49-F238E27FC236}">
                <a16:creationId xmlns:a16="http://schemas.microsoft.com/office/drawing/2014/main" id="{A47B1508-86C6-416E-BCA1-7E39026F5CBB}"/>
              </a:ext>
            </a:extLst>
          </p:cNvPr>
          <p:cNvSpPr/>
          <p:nvPr/>
        </p:nvSpPr>
        <p:spPr>
          <a:xfrm>
            <a:off x="7597200" y="1074316"/>
            <a:ext cx="155448" cy="7279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른쪽 중괄호 184">
            <a:extLst>
              <a:ext uri="{FF2B5EF4-FFF2-40B4-BE49-F238E27FC236}">
                <a16:creationId xmlns:a16="http://schemas.microsoft.com/office/drawing/2014/main" id="{AF38876F-C495-4518-B8DE-86A9A59D26D0}"/>
              </a:ext>
            </a:extLst>
          </p:cNvPr>
          <p:cNvSpPr/>
          <p:nvPr/>
        </p:nvSpPr>
        <p:spPr>
          <a:xfrm rot="16200000">
            <a:off x="5427390" y="-597179"/>
            <a:ext cx="155448" cy="29357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오른쪽 중괄호 185">
            <a:extLst>
              <a:ext uri="{FF2B5EF4-FFF2-40B4-BE49-F238E27FC236}">
                <a16:creationId xmlns:a16="http://schemas.microsoft.com/office/drawing/2014/main" id="{EC9AB823-9DAB-44A6-A69A-E35B9D23275E}"/>
              </a:ext>
            </a:extLst>
          </p:cNvPr>
          <p:cNvSpPr/>
          <p:nvPr/>
        </p:nvSpPr>
        <p:spPr>
          <a:xfrm rot="16200000">
            <a:off x="1447601" y="-597179"/>
            <a:ext cx="155448" cy="29357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중괄호 186">
            <a:extLst>
              <a:ext uri="{FF2B5EF4-FFF2-40B4-BE49-F238E27FC236}">
                <a16:creationId xmlns:a16="http://schemas.microsoft.com/office/drawing/2014/main" id="{46F74C54-B2E6-4827-A107-E21E77C59647}"/>
              </a:ext>
            </a:extLst>
          </p:cNvPr>
          <p:cNvSpPr/>
          <p:nvPr/>
        </p:nvSpPr>
        <p:spPr>
          <a:xfrm>
            <a:off x="7594506" y="3359611"/>
            <a:ext cx="155448" cy="160504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DEF9E8F-3F11-4077-A995-8B1BB1A47A9C}"/>
              </a:ext>
            </a:extLst>
          </p:cNvPr>
          <p:cNvSpPr txBox="1"/>
          <p:nvPr/>
        </p:nvSpPr>
        <p:spPr>
          <a:xfrm>
            <a:off x="7752648" y="1333773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1333692-EFB6-4FB6-BD7A-D6D9C01BAED1}"/>
              </a:ext>
            </a:extLst>
          </p:cNvPr>
          <p:cNvSpPr txBox="1"/>
          <p:nvPr/>
        </p:nvSpPr>
        <p:spPr>
          <a:xfrm>
            <a:off x="7750597" y="2158472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E372CD5-659E-438B-84F1-BAB1695A7789}"/>
              </a:ext>
            </a:extLst>
          </p:cNvPr>
          <p:cNvSpPr txBox="1"/>
          <p:nvPr/>
        </p:nvSpPr>
        <p:spPr>
          <a:xfrm>
            <a:off x="7748932" y="2802278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83892D2-0DB4-4CA4-9DB5-3A230BAEF3A0}"/>
              </a:ext>
            </a:extLst>
          </p:cNvPr>
          <p:cNvSpPr txBox="1"/>
          <p:nvPr/>
        </p:nvSpPr>
        <p:spPr>
          <a:xfrm>
            <a:off x="7752648" y="404697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460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52205D0-9B10-4E11-A3DF-873EAA6F3852}"/>
              </a:ext>
            </a:extLst>
          </p:cNvPr>
          <p:cNvSpPr txBox="1"/>
          <p:nvPr/>
        </p:nvSpPr>
        <p:spPr>
          <a:xfrm>
            <a:off x="5321015" y="581490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815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EE251D6-6D03-4D13-8034-6EAA2CA96E69}"/>
              </a:ext>
            </a:extLst>
          </p:cNvPr>
          <p:cNvSpPr txBox="1"/>
          <p:nvPr/>
        </p:nvSpPr>
        <p:spPr>
          <a:xfrm>
            <a:off x="1339528" y="581490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815</a:t>
            </a:r>
          </a:p>
        </p:txBody>
      </p:sp>
      <p:sp>
        <p:nvSpPr>
          <p:cNvPr id="194" name="오른쪽 중괄호 193">
            <a:extLst>
              <a:ext uri="{FF2B5EF4-FFF2-40B4-BE49-F238E27FC236}">
                <a16:creationId xmlns:a16="http://schemas.microsoft.com/office/drawing/2014/main" id="{91095262-468B-4236-BB38-E12ADFCEE655}"/>
              </a:ext>
            </a:extLst>
          </p:cNvPr>
          <p:cNvSpPr/>
          <p:nvPr/>
        </p:nvSpPr>
        <p:spPr>
          <a:xfrm rot="5400000">
            <a:off x="5414078" y="3715589"/>
            <a:ext cx="155448" cy="296240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오른쪽 중괄호 194">
            <a:extLst>
              <a:ext uri="{FF2B5EF4-FFF2-40B4-BE49-F238E27FC236}">
                <a16:creationId xmlns:a16="http://schemas.microsoft.com/office/drawing/2014/main" id="{05454CD0-F8E3-4B56-B8EC-FD259A7B5E0D}"/>
              </a:ext>
            </a:extLst>
          </p:cNvPr>
          <p:cNvSpPr/>
          <p:nvPr/>
        </p:nvSpPr>
        <p:spPr>
          <a:xfrm rot="5400000">
            <a:off x="1460911" y="3715589"/>
            <a:ext cx="155448" cy="296241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761E36D-1AF6-43C8-AFBF-CA0AF7B5A8A7}"/>
              </a:ext>
            </a:extLst>
          </p:cNvPr>
          <p:cNvSpPr txBox="1"/>
          <p:nvPr/>
        </p:nvSpPr>
        <p:spPr>
          <a:xfrm>
            <a:off x="5309683" y="527677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825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CE76910-62D7-452B-8D53-9644AA1C20E9}"/>
              </a:ext>
            </a:extLst>
          </p:cNvPr>
          <p:cNvSpPr txBox="1"/>
          <p:nvPr/>
        </p:nvSpPr>
        <p:spPr>
          <a:xfrm>
            <a:off x="1353204" y="527293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825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E3A4F2F-774D-4FB3-AA9F-1928876F2CA4}"/>
              </a:ext>
            </a:extLst>
          </p:cNvPr>
          <p:cNvCxnSpPr>
            <a:cxnSpLocks/>
            <a:stCxn id="194" idx="0"/>
          </p:cNvCxnSpPr>
          <p:nvPr/>
        </p:nvCxnSpPr>
        <p:spPr>
          <a:xfrm flipV="1">
            <a:off x="6973007" y="4964654"/>
            <a:ext cx="0" cy="15441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7CCDFE-590A-43FF-A6EE-87C6FC9AA413}"/>
              </a:ext>
            </a:extLst>
          </p:cNvPr>
          <p:cNvCxnSpPr>
            <a:stCxn id="187" idx="2"/>
          </p:cNvCxnSpPr>
          <p:nvPr/>
        </p:nvCxnSpPr>
        <p:spPr>
          <a:xfrm flipH="1">
            <a:off x="6973007" y="4964653"/>
            <a:ext cx="62149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BEDE860-13F7-4E26-80BF-4F1815594793}"/>
              </a:ext>
            </a:extLst>
          </p:cNvPr>
          <p:cNvCxnSpPr>
            <a:stCxn id="184" idx="0"/>
          </p:cNvCxnSpPr>
          <p:nvPr/>
        </p:nvCxnSpPr>
        <p:spPr>
          <a:xfrm flipH="1" flipV="1">
            <a:off x="6973007" y="1074245"/>
            <a:ext cx="624193" cy="7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E751F29-E895-4F9B-99DA-559DA9121F09}"/>
              </a:ext>
            </a:extLst>
          </p:cNvPr>
          <p:cNvCxnSpPr>
            <a:stCxn id="185" idx="2"/>
          </p:cNvCxnSpPr>
          <p:nvPr/>
        </p:nvCxnSpPr>
        <p:spPr>
          <a:xfrm flipH="1">
            <a:off x="6971657" y="948439"/>
            <a:ext cx="1351" cy="13239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DCB9F8E-0CE9-4363-B77F-953C1806A18F}"/>
              </a:ext>
            </a:extLst>
          </p:cNvPr>
          <p:cNvCxnSpPr>
            <a:cxnSpLocks/>
            <a:stCxn id="186" idx="0"/>
          </p:cNvCxnSpPr>
          <p:nvPr/>
        </p:nvCxnSpPr>
        <p:spPr>
          <a:xfrm>
            <a:off x="57431" y="948439"/>
            <a:ext cx="2108" cy="1302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167447B-FF4D-49EF-AF3A-FDB8A47FC68C}"/>
              </a:ext>
            </a:extLst>
          </p:cNvPr>
          <p:cNvCxnSpPr>
            <a:stCxn id="195" idx="2"/>
          </p:cNvCxnSpPr>
          <p:nvPr/>
        </p:nvCxnSpPr>
        <p:spPr>
          <a:xfrm flipV="1">
            <a:off x="57430" y="4945536"/>
            <a:ext cx="2109" cy="17353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텍스트 개체 틀 3">
            <a:extLst>
              <a:ext uri="{FF2B5EF4-FFF2-40B4-BE49-F238E27FC236}">
                <a16:creationId xmlns:a16="http://schemas.microsoft.com/office/drawing/2014/main" id="{722851C2-2F6C-48AB-8BE8-7E3F111A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5286396"/>
            <a:ext cx="12043985" cy="1551421"/>
          </a:xfrm>
        </p:spPr>
        <p:txBody>
          <a:bodyPr>
            <a:normAutofit/>
          </a:bodyPr>
          <a:lstStyle/>
          <a:p>
            <a:r>
              <a:rPr lang="ko-KR" altLang="en-US"/>
              <a:t>일시정지를 하면 투명도가 있는 색을 전체화면에 배치</a:t>
            </a:r>
            <a:r>
              <a:rPr lang="en-US" altLang="ko-KR"/>
              <a:t>.</a:t>
            </a:r>
          </a:p>
          <a:p>
            <a:r>
              <a:rPr lang="ko-KR" altLang="en-US"/>
              <a:t>모든 텍스트와 버튼은 중앙 세로로 정렬</a:t>
            </a:r>
            <a:r>
              <a:rPr lang="en-US" altLang="ko-KR"/>
              <a:t>, </a:t>
            </a:r>
            <a:r>
              <a:rPr lang="ko-KR" altLang="en-US"/>
              <a:t>안의 텍스트는 정중앙 정렬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1633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사망화면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E81656-1D9E-44DF-9850-F0541268AD2A}"/>
              </a:ext>
            </a:extLst>
          </p:cNvPr>
          <p:cNvGrpSpPr/>
          <p:nvPr/>
        </p:nvGrpSpPr>
        <p:grpSpPr>
          <a:xfrm>
            <a:off x="58971" y="2898114"/>
            <a:ext cx="6930398" cy="3892814"/>
            <a:chOff x="2621602" y="1482592"/>
            <a:chExt cx="6930398" cy="3892814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12E0A09E-DA25-4E51-8D4A-22791447BAED}"/>
                </a:ext>
              </a:extLst>
            </p:cNvPr>
            <p:cNvSpPr/>
            <p:nvPr/>
          </p:nvSpPr>
          <p:spPr>
            <a:xfrm>
              <a:off x="2621603" y="1482592"/>
              <a:ext cx="6913585" cy="3892814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1F6EB964-7C77-42FC-A773-04034B4A320D}"/>
                </a:ext>
              </a:extLst>
            </p:cNvPr>
            <p:cNvSpPr/>
            <p:nvPr/>
          </p:nvSpPr>
          <p:spPr>
            <a:xfrm>
              <a:off x="2621602" y="1482592"/>
              <a:ext cx="6930398" cy="38880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CB4A9E20-36E6-471E-AD45-70373C58D9FB}"/>
                </a:ext>
              </a:extLst>
            </p:cNvPr>
            <p:cNvSpPr/>
            <p:nvPr/>
          </p:nvSpPr>
          <p:spPr>
            <a:xfrm>
              <a:off x="2640000" y="1485000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27434BA-7508-4D07-9186-5E057CE414E7}"/>
                </a:ext>
              </a:extLst>
            </p:cNvPr>
            <p:cNvSpPr/>
            <p:nvPr/>
          </p:nvSpPr>
          <p:spPr>
            <a:xfrm>
              <a:off x="2707340" y="1574194"/>
              <a:ext cx="3348020" cy="333308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(Player1)</a:t>
              </a:r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C9E6E12-6B63-433E-84DE-D4CCCA36B25F}"/>
                </a:ext>
              </a:extLst>
            </p:cNvPr>
            <p:cNvSpPr/>
            <p:nvPr/>
          </p:nvSpPr>
          <p:spPr>
            <a:xfrm>
              <a:off x="6136641" y="1574194"/>
              <a:ext cx="3348020" cy="333308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(Player2)</a:t>
              </a:r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52D3E82F-94F6-43EC-BB9D-0E6163139CD5}"/>
                </a:ext>
              </a:extLst>
            </p:cNvPr>
            <p:cNvSpPr/>
            <p:nvPr/>
          </p:nvSpPr>
          <p:spPr>
            <a:xfrm>
              <a:off x="8503920" y="4994526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메인화면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FFF8D40-D903-45DE-80E8-EE0D9231D89B}"/>
                </a:ext>
              </a:extLst>
            </p:cNvPr>
            <p:cNvSpPr/>
            <p:nvPr/>
          </p:nvSpPr>
          <p:spPr>
            <a:xfrm>
              <a:off x="2707340" y="4994526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다시하기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22C7ED2-34CD-4071-89A9-E03EE4DD3A11}"/>
                </a:ext>
              </a:extLst>
            </p:cNvPr>
            <p:cNvSpPr/>
            <p:nvPr/>
          </p:nvSpPr>
          <p:spPr>
            <a:xfrm>
              <a:off x="2905350" y="2061416"/>
              <a:ext cx="295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DCF3C72C-0B30-4D6B-BA67-A4F13F36B994}"/>
                </a:ext>
              </a:extLst>
            </p:cNvPr>
            <p:cNvSpPr/>
            <p:nvPr/>
          </p:nvSpPr>
          <p:spPr>
            <a:xfrm>
              <a:off x="6334650" y="2061416"/>
              <a:ext cx="295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85C6932-351F-4E50-8DC1-A5A35CC90CC9}"/>
                </a:ext>
              </a:extLst>
            </p:cNvPr>
            <p:cNvSpPr/>
            <p:nvPr/>
          </p:nvSpPr>
          <p:spPr>
            <a:xfrm>
              <a:off x="3885899" y="1781791"/>
              <a:ext cx="990902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Defeat…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EB4845D-5816-4C90-8BEA-15844B01E0F8}"/>
                </a:ext>
              </a:extLst>
            </p:cNvPr>
            <p:cNvSpPr/>
            <p:nvPr/>
          </p:nvSpPr>
          <p:spPr>
            <a:xfrm>
              <a:off x="7315199" y="1781791"/>
              <a:ext cx="990902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Defeat…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215D092F-5695-4A35-B343-3C17F2531D3D}"/>
                </a:ext>
              </a:extLst>
            </p:cNvPr>
            <p:cNvSpPr/>
            <p:nvPr/>
          </p:nvSpPr>
          <p:spPr>
            <a:xfrm>
              <a:off x="2905350" y="2353179"/>
              <a:ext cx="68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Score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F8004AC-4C03-4F0E-B5E0-A326A2A081D2}"/>
                </a:ext>
              </a:extLst>
            </p:cNvPr>
            <p:cNvSpPr/>
            <p:nvPr/>
          </p:nvSpPr>
          <p:spPr>
            <a:xfrm>
              <a:off x="2905350" y="2756833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Play Time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9CB788A-DC0F-40C2-BAD9-ED453FD691FC}"/>
                </a:ext>
              </a:extLst>
            </p:cNvPr>
            <p:cNvSpPr/>
            <p:nvPr/>
          </p:nvSpPr>
          <p:spPr>
            <a:xfrm>
              <a:off x="2905350" y="3564141"/>
              <a:ext cx="104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Multi Kill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955FB10E-4AAC-42BF-9C79-0FD341AA6F99}"/>
                </a:ext>
              </a:extLst>
            </p:cNvPr>
            <p:cNvSpPr/>
            <p:nvPr/>
          </p:nvSpPr>
          <p:spPr>
            <a:xfrm>
              <a:off x="2905350" y="3160487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Kill Count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7F56D9B0-4311-4725-98A3-40DC61B37870}"/>
                </a:ext>
              </a:extLst>
            </p:cNvPr>
            <p:cNvSpPr/>
            <p:nvPr/>
          </p:nvSpPr>
          <p:spPr>
            <a:xfrm>
              <a:off x="2905350" y="3967795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Hit Count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2011F9D-6183-43D9-8251-C6BDE9E34A44}"/>
                </a:ext>
              </a:extLst>
            </p:cNvPr>
            <p:cNvSpPr/>
            <p:nvPr/>
          </p:nvSpPr>
          <p:spPr>
            <a:xfrm>
              <a:off x="2905350" y="4371450"/>
              <a:ext cx="1296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Total Score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D1004E1-6D0B-4A93-B364-19CD3342B8DD}"/>
                </a:ext>
              </a:extLst>
            </p:cNvPr>
            <p:cNvSpPr/>
            <p:nvPr/>
          </p:nvSpPr>
          <p:spPr>
            <a:xfrm>
              <a:off x="6334365" y="2353179"/>
              <a:ext cx="68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Score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F081B0F-7DC4-40B2-89AC-B9E448276E37}"/>
                </a:ext>
              </a:extLst>
            </p:cNvPr>
            <p:cNvSpPr/>
            <p:nvPr/>
          </p:nvSpPr>
          <p:spPr>
            <a:xfrm>
              <a:off x="6334365" y="2756833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Play Time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1DDFB48-3721-4622-9A5C-1025E0FB0B49}"/>
                </a:ext>
              </a:extLst>
            </p:cNvPr>
            <p:cNvSpPr/>
            <p:nvPr/>
          </p:nvSpPr>
          <p:spPr>
            <a:xfrm>
              <a:off x="6334365" y="3564141"/>
              <a:ext cx="104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Multi Kill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BE107560-CA40-4087-AC65-F720678F81DD}"/>
                </a:ext>
              </a:extLst>
            </p:cNvPr>
            <p:cNvSpPr/>
            <p:nvPr/>
          </p:nvSpPr>
          <p:spPr>
            <a:xfrm>
              <a:off x="6334365" y="3160487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Kill Count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38C9453-B66E-4FFF-8418-A4B61903190E}"/>
                </a:ext>
              </a:extLst>
            </p:cNvPr>
            <p:cNvSpPr/>
            <p:nvPr/>
          </p:nvSpPr>
          <p:spPr>
            <a:xfrm>
              <a:off x="6334365" y="3967795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Hit Count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3729F88-CB04-486F-AD9B-E53E33F8ECDB}"/>
                </a:ext>
              </a:extLst>
            </p:cNvPr>
            <p:cNvSpPr/>
            <p:nvPr/>
          </p:nvSpPr>
          <p:spPr>
            <a:xfrm>
              <a:off x="6334365" y="4371450"/>
              <a:ext cx="1296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Total Score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3506CE69-8806-41D9-AD8E-D13E6BB9FEF2}"/>
                </a:ext>
              </a:extLst>
            </p:cNvPr>
            <p:cNvSpPr/>
            <p:nvPr/>
          </p:nvSpPr>
          <p:spPr>
            <a:xfrm>
              <a:off x="7774650" y="2224348"/>
              <a:ext cx="72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E10095B5-E465-4B7B-B77A-8B364F639D54}"/>
                </a:ext>
              </a:extLst>
            </p:cNvPr>
            <p:cNvSpPr/>
            <p:nvPr/>
          </p:nvSpPr>
          <p:spPr>
            <a:xfrm>
              <a:off x="4345350" y="2224348"/>
              <a:ext cx="72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EC77643C-D572-4328-8B7E-E51AD9729E82}"/>
                </a:ext>
              </a:extLst>
            </p:cNvPr>
            <p:cNvSpPr/>
            <p:nvPr/>
          </p:nvSpPr>
          <p:spPr>
            <a:xfrm>
              <a:off x="4484690" y="2353179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1F3F8A3-B392-489C-AB79-180A9EB74DF3}"/>
                </a:ext>
              </a:extLst>
            </p:cNvPr>
            <p:cNvSpPr/>
            <p:nvPr/>
          </p:nvSpPr>
          <p:spPr>
            <a:xfrm>
              <a:off x="4484690" y="2757390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00:00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0DC071A-F296-4C2E-82F0-579E2ABA0E52}"/>
                </a:ext>
              </a:extLst>
            </p:cNvPr>
            <p:cNvSpPr/>
            <p:nvPr/>
          </p:nvSpPr>
          <p:spPr>
            <a:xfrm>
              <a:off x="4484690" y="3161601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CC84FF52-49E6-40B6-AC90-772BE8E96560}"/>
                </a:ext>
              </a:extLst>
            </p:cNvPr>
            <p:cNvSpPr/>
            <p:nvPr/>
          </p:nvSpPr>
          <p:spPr>
            <a:xfrm>
              <a:off x="4484690" y="3565812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A7C5FDE-760A-4D4D-85F1-77AC0C5E74B8}"/>
                </a:ext>
              </a:extLst>
            </p:cNvPr>
            <p:cNvSpPr/>
            <p:nvPr/>
          </p:nvSpPr>
          <p:spPr>
            <a:xfrm>
              <a:off x="4484690" y="3970023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F8926F0-DB88-4BB2-AB50-9E3FF6A3FBB7}"/>
                </a:ext>
              </a:extLst>
            </p:cNvPr>
            <p:cNvSpPr/>
            <p:nvPr/>
          </p:nvSpPr>
          <p:spPr>
            <a:xfrm>
              <a:off x="4484690" y="4374236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75EE696-7FA1-4BDD-837F-AE41645FB3A7}"/>
                </a:ext>
              </a:extLst>
            </p:cNvPr>
            <p:cNvSpPr/>
            <p:nvPr/>
          </p:nvSpPr>
          <p:spPr>
            <a:xfrm>
              <a:off x="7918650" y="2353179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B0FC1A5-A35B-4D0D-B2D3-6A416FA1112A}"/>
                </a:ext>
              </a:extLst>
            </p:cNvPr>
            <p:cNvSpPr/>
            <p:nvPr/>
          </p:nvSpPr>
          <p:spPr>
            <a:xfrm>
              <a:off x="7918650" y="2757390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00:00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EB5D6995-3EA3-4C3B-958C-E17954753D85}"/>
                </a:ext>
              </a:extLst>
            </p:cNvPr>
            <p:cNvSpPr/>
            <p:nvPr/>
          </p:nvSpPr>
          <p:spPr>
            <a:xfrm>
              <a:off x="7918650" y="3161601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B8747C94-5D0B-4891-BC90-8A4C2BB92E73}"/>
                </a:ext>
              </a:extLst>
            </p:cNvPr>
            <p:cNvSpPr/>
            <p:nvPr/>
          </p:nvSpPr>
          <p:spPr>
            <a:xfrm>
              <a:off x="7918650" y="3565812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9D4177A-0BA3-4D08-8EEE-29DF8D987216}"/>
                </a:ext>
              </a:extLst>
            </p:cNvPr>
            <p:cNvSpPr/>
            <p:nvPr/>
          </p:nvSpPr>
          <p:spPr>
            <a:xfrm>
              <a:off x="7918650" y="3970023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52B1935-0A11-4322-BF2A-51D36E7ACF02}"/>
                </a:ext>
              </a:extLst>
            </p:cNvPr>
            <p:cNvSpPr/>
            <p:nvPr/>
          </p:nvSpPr>
          <p:spPr>
            <a:xfrm>
              <a:off x="7918650" y="4374236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45" name="텍스트 개체 틀 5">
            <a:extLst>
              <a:ext uri="{FF2B5EF4-FFF2-40B4-BE49-F238E27FC236}">
                <a16:creationId xmlns:a16="http://schemas.microsoft.com/office/drawing/2014/main" id="{F17C1398-A20A-4544-A942-B57526A65315}"/>
              </a:ext>
            </a:extLst>
          </p:cNvPr>
          <p:cNvSpPr txBox="1">
            <a:spLocks/>
          </p:cNvSpPr>
          <p:nvPr/>
        </p:nvSpPr>
        <p:spPr>
          <a:xfrm>
            <a:off x="211372" y="845127"/>
            <a:ext cx="6099782" cy="200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캐릭터 사망시 출력되는 화면이다</a:t>
            </a:r>
            <a:r>
              <a:rPr lang="en-US" altLang="ko-KR"/>
              <a:t>.</a:t>
            </a:r>
          </a:p>
          <a:p>
            <a:r>
              <a:rPr lang="ko-KR" altLang="en-US"/>
              <a:t>플레이 동안 누적된 점수를 출력하는 </a:t>
            </a:r>
            <a:r>
              <a:rPr lang="en-US" altLang="ko-KR"/>
              <a:t>GUI</a:t>
            </a:r>
            <a:r>
              <a:rPr lang="ko-KR" altLang="en-US"/>
              <a:t>가 있다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다시하기</a:t>
            </a:r>
            <a:r>
              <a:rPr lang="en-US" altLang="ko-KR"/>
              <a:t>’ </a:t>
            </a:r>
            <a:r>
              <a:rPr lang="ko-KR" altLang="en-US"/>
              <a:t>버튼을 누르면 해당 스테이지를 처음부터 다시한다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메인화면</a:t>
            </a:r>
            <a:r>
              <a:rPr lang="en-US" altLang="ko-KR"/>
              <a:t>‘ </a:t>
            </a:r>
            <a:r>
              <a:rPr lang="ko-KR" altLang="en-US"/>
              <a:t>버튼을 누르면 메인화면으로 나간다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499E9BA-BD2D-489D-A040-C8109D9942B0}"/>
              </a:ext>
            </a:extLst>
          </p:cNvPr>
          <p:cNvGrpSpPr/>
          <p:nvPr/>
        </p:nvGrpSpPr>
        <p:grpSpPr>
          <a:xfrm>
            <a:off x="7406337" y="1154854"/>
            <a:ext cx="4355930" cy="2446732"/>
            <a:chOff x="1093693" y="619197"/>
            <a:chExt cx="10004614" cy="5619606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89F4244-BB3F-4801-9341-7EF94E58FF4E}"/>
                </a:ext>
              </a:extLst>
            </p:cNvPr>
            <p:cNvSpPr/>
            <p:nvPr/>
          </p:nvSpPr>
          <p:spPr>
            <a:xfrm>
              <a:off x="1093693" y="619197"/>
              <a:ext cx="9980344" cy="5619606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80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F084834-717E-48F7-9C85-E05D7980C6BF}"/>
                </a:ext>
              </a:extLst>
            </p:cNvPr>
            <p:cNvSpPr/>
            <p:nvPr/>
          </p:nvSpPr>
          <p:spPr>
            <a:xfrm>
              <a:off x="3935926" y="2311045"/>
              <a:ext cx="4279630" cy="27000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20C9921-8DC3-4B85-8084-448DD71D585E}"/>
                </a:ext>
              </a:extLst>
            </p:cNvPr>
            <p:cNvSpPr/>
            <p:nvPr/>
          </p:nvSpPr>
          <p:spPr>
            <a:xfrm>
              <a:off x="1120251" y="622673"/>
              <a:ext cx="9978056" cy="5612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D387C6A-2A24-4577-A8EF-E8FAB05F5144}"/>
                </a:ext>
              </a:extLst>
            </p:cNvPr>
            <p:cNvGrpSpPr/>
            <p:nvPr/>
          </p:nvGrpSpPr>
          <p:grpSpPr>
            <a:xfrm>
              <a:off x="5736514" y="2909310"/>
              <a:ext cx="745525" cy="1039381"/>
              <a:chOff x="5837778" y="3068999"/>
              <a:chExt cx="516440" cy="720000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9A57F8-6224-4B93-8C72-EAC1DBB9EBC1}"/>
                  </a:ext>
                </a:extLst>
              </p:cNvPr>
              <p:cNvGrpSpPr/>
              <p:nvPr/>
            </p:nvGrpSpPr>
            <p:grpSpPr>
              <a:xfrm>
                <a:off x="5837778" y="3162300"/>
                <a:ext cx="516440" cy="580297"/>
                <a:chOff x="2850887" y="4158002"/>
                <a:chExt cx="674492" cy="628515"/>
              </a:xfrm>
            </p:grpSpPr>
            <p:pic>
              <p:nvPicPr>
                <p:cNvPr id="135" name="그래픽 134" descr="걷기 단색으로 채워진">
                  <a:extLst>
                    <a:ext uri="{FF2B5EF4-FFF2-40B4-BE49-F238E27FC236}">
                      <a16:creationId xmlns:a16="http://schemas.microsoft.com/office/drawing/2014/main" id="{41B22D61-D720-4B71-8B60-5947BC3AD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136" name="자유형: 도형 135">
                  <a:extLst>
                    <a:ext uri="{FF2B5EF4-FFF2-40B4-BE49-F238E27FC236}">
                      <a16:creationId xmlns:a16="http://schemas.microsoft.com/office/drawing/2014/main" id="{D49B4D39-E036-40B8-A132-9ECA2B247350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BB0B60DD-5BC1-4A4C-A8B7-7C350384FEA6}"/>
                  </a:ext>
                </a:extLst>
              </p:cNvPr>
              <p:cNvGrpSpPr/>
              <p:nvPr/>
            </p:nvGrpSpPr>
            <p:grpSpPr>
              <a:xfrm>
                <a:off x="5915998" y="3068999"/>
                <a:ext cx="360000" cy="720000"/>
                <a:chOff x="5915998" y="3068999"/>
                <a:chExt cx="360000" cy="720000"/>
              </a:xfrm>
            </p:grpSpPr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122428E5-BB8B-4D39-829A-49B092847418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089D79F7-6928-437B-AD2A-12232C92274C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43B45E58-1F6A-46F5-B52C-6FE1B35A9A1D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370BD6C-DB97-4483-86C5-2795661087D7}"/>
                </a:ext>
              </a:extLst>
            </p:cNvPr>
            <p:cNvGrpSpPr/>
            <p:nvPr/>
          </p:nvGrpSpPr>
          <p:grpSpPr>
            <a:xfrm>
              <a:off x="7960959" y="3462851"/>
              <a:ext cx="674679" cy="1052887"/>
              <a:chOff x="7378696" y="3452448"/>
              <a:chExt cx="467364" cy="729356"/>
            </a:xfrm>
          </p:grpSpPr>
          <p:pic>
            <p:nvPicPr>
              <p:cNvPr id="125" name="그래픽 124" descr="괴물 단색으로 채워진">
                <a:extLst>
                  <a:ext uri="{FF2B5EF4-FFF2-40B4-BE49-F238E27FC236}">
                    <a16:creationId xmlns:a16="http://schemas.microsoft.com/office/drawing/2014/main" id="{C4570429-66FE-41EB-A767-2F328B37C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D5093614-6C6E-4400-861B-F5472BB58CD6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27" name="사각형: 둥근 모서리 126">
                  <a:extLst>
                    <a:ext uri="{FF2B5EF4-FFF2-40B4-BE49-F238E27FC236}">
                      <a16:creationId xmlns:a16="http://schemas.microsoft.com/office/drawing/2014/main" id="{5BAC5090-B7DB-4D9B-9AE1-E03CE54CC439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7139E2D2-B607-404B-8E36-1D8C6041D049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581F5325-FBF2-4081-BC8E-F1DC9F71DED2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AEFE1FB-06A1-4C22-A3F9-9E5DF0006039}"/>
                </a:ext>
              </a:extLst>
            </p:cNvPr>
            <p:cNvSpPr/>
            <p:nvPr/>
          </p:nvSpPr>
          <p:spPr>
            <a:xfrm>
              <a:off x="9098722" y="619197"/>
              <a:ext cx="1999585" cy="8800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남은 몬스터</a:t>
              </a:r>
              <a:endParaRPr lang="en-US" altLang="ko-KR" sz="7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4 / 50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72AD771-2105-4B66-A6D1-07059168323E}"/>
                </a:ext>
              </a:extLst>
            </p:cNvPr>
            <p:cNvSpPr/>
            <p:nvPr/>
          </p:nvSpPr>
          <p:spPr>
            <a:xfrm>
              <a:off x="1118723" y="622670"/>
              <a:ext cx="519690" cy="5196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||</a:t>
              </a:r>
              <a:endParaRPr lang="ko-KR" altLang="en-US" sz="70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AEDAB2A-B332-4CD0-934B-CBB33B86C75E}"/>
                </a:ext>
              </a:extLst>
            </p:cNvPr>
            <p:cNvGrpSpPr/>
            <p:nvPr/>
          </p:nvGrpSpPr>
          <p:grpSpPr>
            <a:xfrm>
              <a:off x="1793612" y="670291"/>
              <a:ext cx="2003249" cy="437919"/>
              <a:chOff x="5714998" y="2864744"/>
              <a:chExt cx="819152" cy="179070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266D736C-13C8-4254-A73A-4E2EB4526512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AA89CC6-1056-4574-B12A-906EC73916DF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36FA737-4FD1-4FC9-82E7-C0533F704325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A1338157-34F2-4D50-9C4D-9B7976F596A2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5ED3B7AC-166D-4EA3-80A6-EAA594DD716B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D44C28B9-552F-4B26-945C-DF68E5533B75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D2D6860-E736-4CF0-8C52-3630D4A731B6}"/>
                </a:ext>
              </a:extLst>
            </p:cNvPr>
            <p:cNvSpPr/>
            <p:nvPr/>
          </p:nvSpPr>
          <p:spPr>
            <a:xfrm>
              <a:off x="8048502" y="3170497"/>
              <a:ext cx="499593" cy="25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2D3C7A0-04A9-4709-A088-75DA3E4A662F}"/>
                </a:ext>
              </a:extLst>
            </p:cNvPr>
            <p:cNvSpPr/>
            <p:nvPr/>
          </p:nvSpPr>
          <p:spPr>
            <a:xfrm>
              <a:off x="8074494" y="319524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11D1EAB-03AA-43B4-92AD-75CEAC390C36}"/>
                </a:ext>
              </a:extLst>
            </p:cNvPr>
            <p:cNvSpPr/>
            <p:nvPr/>
          </p:nvSpPr>
          <p:spPr>
            <a:xfrm>
              <a:off x="8309488" y="319524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38809BC-C766-485C-8839-DF00BDB72B2E}"/>
                </a:ext>
              </a:extLst>
            </p:cNvPr>
            <p:cNvSpPr/>
            <p:nvPr/>
          </p:nvSpPr>
          <p:spPr>
            <a:xfrm>
              <a:off x="2466035" y="5488790"/>
              <a:ext cx="7286481" cy="392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BCB2EEC-026C-4C2A-980E-F77CB8468AA6}"/>
                </a:ext>
              </a:extLst>
            </p:cNvPr>
            <p:cNvGrpSpPr/>
            <p:nvPr/>
          </p:nvGrpSpPr>
          <p:grpSpPr>
            <a:xfrm>
              <a:off x="8594566" y="3336036"/>
              <a:ext cx="674679" cy="1052887"/>
              <a:chOff x="7378696" y="3452448"/>
              <a:chExt cx="467364" cy="729356"/>
            </a:xfrm>
          </p:grpSpPr>
          <p:pic>
            <p:nvPicPr>
              <p:cNvPr id="114" name="그래픽 113" descr="괴물 단색으로 채워진">
                <a:extLst>
                  <a:ext uri="{FF2B5EF4-FFF2-40B4-BE49-F238E27FC236}">
                    <a16:creationId xmlns:a16="http://schemas.microsoft.com/office/drawing/2014/main" id="{ADEB5AB5-2228-480E-A650-9964D18334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C6C82DFA-DECC-47E5-822C-9D2BCDF675A1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05DE74D3-42BA-4B94-8B2F-A89E8D8B67D7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338917FB-7096-4B06-B34E-661D4D74FBD3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8C4339AF-DB54-4B49-B268-84A810072EF9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45F204F-3E39-4A80-9945-7742CA8827FB}"/>
                </a:ext>
              </a:extLst>
            </p:cNvPr>
            <p:cNvSpPr/>
            <p:nvPr/>
          </p:nvSpPr>
          <p:spPr>
            <a:xfrm>
              <a:off x="8682109" y="3043683"/>
              <a:ext cx="499593" cy="25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7875BE4-12FF-4498-B2A4-7C03A594E59B}"/>
                </a:ext>
              </a:extLst>
            </p:cNvPr>
            <p:cNvSpPr/>
            <p:nvPr/>
          </p:nvSpPr>
          <p:spPr>
            <a:xfrm>
              <a:off x="8708101" y="3068433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BAE376-9FA6-4FC4-BE28-AB1150DC9A98}"/>
                </a:ext>
              </a:extLst>
            </p:cNvPr>
            <p:cNvSpPr/>
            <p:nvPr/>
          </p:nvSpPr>
          <p:spPr>
            <a:xfrm>
              <a:off x="8943095" y="3068433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FD1A592-EF81-403F-95C3-3471F62430C6}"/>
                </a:ext>
              </a:extLst>
            </p:cNvPr>
            <p:cNvGrpSpPr/>
            <p:nvPr/>
          </p:nvGrpSpPr>
          <p:grpSpPr>
            <a:xfrm>
              <a:off x="7399815" y="3948690"/>
              <a:ext cx="674679" cy="1052887"/>
              <a:chOff x="7378696" y="3452448"/>
              <a:chExt cx="467364" cy="729356"/>
            </a:xfrm>
          </p:grpSpPr>
          <p:pic>
            <p:nvPicPr>
              <p:cNvPr id="109" name="그래픽 108" descr="괴물 단색으로 채워진">
                <a:extLst>
                  <a:ext uri="{FF2B5EF4-FFF2-40B4-BE49-F238E27FC236}">
                    <a16:creationId xmlns:a16="http://schemas.microsoft.com/office/drawing/2014/main" id="{DC88533C-313C-479F-9934-A834A46BA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1F13FA6B-7077-4471-ABD1-177A64DBCCE7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BDFB27E5-66A4-4558-ADD4-7D724914C11D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1F38FDA9-D3B5-4841-848A-4BB360079429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3596FBFD-FA36-4FA1-B37E-0268D2EDAEEF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B9AC437-AADF-4F72-B7AF-14810D0ED74F}"/>
                </a:ext>
              </a:extLst>
            </p:cNvPr>
            <p:cNvSpPr/>
            <p:nvPr/>
          </p:nvSpPr>
          <p:spPr>
            <a:xfrm>
              <a:off x="7487358" y="3656337"/>
              <a:ext cx="499593" cy="25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B3271E7-36CB-49B8-AA91-69C4CF593412}"/>
                </a:ext>
              </a:extLst>
            </p:cNvPr>
            <p:cNvSpPr/>
            <p:nvPr/>
          </p:nvSpPr>
          <p:spPr>
            <a:xfrm>
              <a:off x="7513350" y="368108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C4B8090-2618-4851-890D-C748D63142EA}"/>
                </a:ext>
              </a:extLst>
            </p:cNvPr>
            <p:cNvSpPr/>
            <p:nvPr/>
          </p:nvSpPr>
          <p:spPr>
            <a:xfrm>
              <a:off x="7748344" y="368108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95744B1-964A-4D88-921A-1F8BF892DA7F}"/>
                </a:ext>
              </a:extLst>
            </p:cNvPr>
            <p:cNvGrpSpPr/>
            <p:nvPr/>
          </p:nvGrpSpPr>
          <p:grpSpPr>
            <a:xfrm>
              <a:off x="2795237" y="2414131"/>
              <a:ext cx="1218182" cy="1901062"/>
              <a:chOff x="7378696" y="3452448"/>
              <a:chExt cx="467364" cy="729356"/>
            </a:xfrm>
          </p:grpSpPr>
          <p:pic>
            <p:nvPicPr>
              <p:cNvPr id="104" name="그래픽 103" descr="괴물 단색으로 채워진">
                <a:extLst>
                  <a:ext uri="{FF2B5EF4-FFF2-40B4-BE49-F238E27FC236}">
                    <a16:creationId xmlns:a16="http://schemas.microsoft.com/office/drawing/2014/main" id="{13470482-DF3B-4749-A273-BB7926D11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69824D7-51AC-4423-85B2-032C86407D4F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15441216-3BF1-4590-BFBB-0CA0B8C7DB8D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63250D88-B3E7-4AC3-933B-8659555265EA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FA3D4CE7-BCA1-47E0-831E-FE3F4AD4892C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D6E8481-E22D-45C3-AC97-43745A12E6A8}"/>
                </a:ext>
              </a:extLst>
            </p:cNvPr>
            <p:cNvGrpSpPr/>
            <p:nvPr/>
          </p:nvGrpSpPr>
          <p:grpSpPr>
            <a:xfrm>
              <a:off x="2813070" y="2131242"/>
              <a:ext cx="1182515" cy="258503"/>
              <a:chOff x="5714998" y="2864744"/>
              <a:chExt cx="819152" cy="17907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C031F77B-BEDE-4706-A614-A43E87238586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B47B90C3-29C2-476D-908F-A0729ACD4E9E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B04D0E2-422D-4C21-8984-2F8DE7CEF2CE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71C76397-7B10-478E-A217-37964B6F0424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BDF032B-32EB-43F6-B276-915762E4957B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D43AF8D-A163-4522-8FA5-AB98A10F6304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F3FE838-105B-4983-8E48-4BE8E7184F24}"/>
                </a:ext>
              </a:extLst>
            </p:cNvPr>
            <p:cNvGrpSpPr/>
            <p:nvPr/>
          </p:nvGrpSpPr>
          <p:grpSpPr>
            <a:xfrm>
              <a:off x="2554087" y="5555775"/>
              <a:ext cx="7106596" cy="259845"/>
              <a:chOff x="3633247" y="4655253"/>
              <a:chExt cx="4922882" cy="18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A89F5B3-D0F9-463E-BC9B-60335867D157}"/>
                  </a:ext>
                </a:extLst>
              </p:cNvPr>
              <p:cNvSpPr/>
              <p:nvPr/>
            </p:nvSpPr>
            <p:spPr>
              <a:xfrm>
                <a:off x="3633247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A104E96-4872-46C0-803D-BB43A2F40478}"/>
                  </a:ext>
                </a:extLst>
              </p:cNvPr>
              <p:cNvSpPr/>
              <p:nvPr/>
            </p:nvSpPr>
            <p:spPr>
              <a:xfrm>
                <a:off x="7620129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84A40102-8A62-4C76-8166-20F5FD80CAFD}"/>
                  </a:ext>
                </a:extLst>
              </p:cNvPr>
              <p:cNvSpPr/>
              <p:nvPr/>
            </p:nvSpPr>
            <p:spPr>
              <a:xfrm>
                <a:off x="662340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83ECF35-E078-43E7-994D-E1EE4D0BF8B8}"/>
                  </a:ext>
                </a:extLst>
              </p:cNvPr>
              <p:cNvSpPr/>
              <p:nvPr/>
            </p:nvSpPr>
            <p:spPr>
              <a:xfrm>
                <a:off x="562668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DFBB01B-AE76-41A6-9B9A-E82AA3468A56}"/>
                  </a:ext>
                </a:extLst>
              </p:cNvPr>
              <p:cNvSpPr/>
              <p:nvPr/>
            </p:nvSpPr>
            <p:spPr>
              <a:xfrm>
                <a:off x="462996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D2CB597-A44A-424F-A86B-FE5CE6390332}"/>
                </a:ext>
              </a:extLst>
            </p:cNvPr>
            <p:cNvGrpSpPr/>
            <p:nvPr/>
          </p:nvGrpSpPr>
          <p:grpSpPr>
            <a:xfrm>
              <a:off x="7931478" y="4225801"/>
              <a:ext cx="1320014" cy="832801"/>
              <a:chOff x="5638800" y="3140551"/>
              <a:chExt cx="914400" cy="576898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10C1811-3564-4A91-B9C5-3EBACA4A4960}"/>
                  </a:ext>
                </a:extLst>
              </p:cNvPr>
              <p:cNvSpPr/>
              <p:nvPr/>
            </p:nvSpPr>
            <p:spPr>
              <a:xfrm>
                <a:off x="5638800" y="3140551"/>
                <a:ext cx="914400" cy="57689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388AADE-7481-4DA3-8ECF-B3F2DF516423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43AF985D-8D4A-4095-9E3B-71B059FF3BAC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47AC30C-74B3-4007-8E82-5F4154B8FD4C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FDA63D9-CC6F-47F7-9DEC-A097AB98E0AF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30854FA-C62E-4F33-B3C8-4B774FA95FEF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6C4A8D6-DCB6-4AC4-8FFA-6A7E08F5FA79}"/>
                </a:ext>
              </a:extLst>
            </p:cNvPr>
            <p:cNvSpPr/>
            <p:nvPr/>
          </p:nvSpPr>
          <p:spPr>
            <a:xfrm>
              <a:off x="1128789" y="1201109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ko-KR" altLang="en-US" sz="700">
                  <a:solidFill>
                    <a:schemeClr val="tx1"/>
                  </a:solidFill>
                </a:rPr>
                <a:t>점수 </a:t>
              </a:r>
              <a:r>
                <a:rPr lang="en-US" altLang="ko-KR" sz="700">
                  <a:solidFill>
                    <a:schemeClr val="tx1"/>
                  </a:solidFill>
                </a:rPr>
                <a:t>1100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503D35C-B17C-4E17-AE80-1571BABB99CA}"/>
                </a:ext>
              </a:extLst>
            </p:cNvPr>
            <p:cNvSpPr/>
            <p:nvPr/>
          </p:nvSpPr>
          <p:spPr>
            <a:xfrm>
              <a:off x="1128789" y="2221311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Multi kill+500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3F9EBA5-A37F-4576-AAC2-DFF1C1E044E3}"/>
                </a:ext>
              </a:extLst>
            </p:cNvPr>
            <p:cNvSpPr/>
            <p:nvPr/>
          </p:nvSpPr>
          <p:spPr>
            <a:xfrm>
              <a:off x="1128789" y="1455105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Kill +100</a:t>
              </a: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0B4B9CA-5C99-45D5-8D81-106F8E4CC57F}"/>
                </a:ext>
              </a:extLst>
            </p:cNvPr>
            <p:cNvGrpSpPr/>
            <p:nvPr/>
          </p:nvGrpSpPr>
          <p:grpSpPr>
            <a:xfrm>
              <a:off x="6205668" y="3216114"/>
              <a:ext cx="326778" cy="331690"/>
              <a:chOff x="2832449" y="2194585"/>
              <a:chExt cx="644212" cy="653895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F09E0016-2A07-4B7A-93F8-91B6F905427F}"/>
                  </a:ext>
                </a:extLst>
              </p:cNvPr>
              <p:cNvSpPr/>
              <p:nvPr/>
            </p:nvSpPr>
            <p:spPr>
              <a:xfrm>
                <a:off x="2832449" y="2240051"/>
                <a:ext cx="608429" cy="608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F653E253-688A-488F-B1E4-D2A6B760472E}"/>
                  </a:ext>
                </a:extLst>
              </p:cNvPr>
              <p:cNvGrpSpPr/>
              <p:nvPr/>
            </p:nvGrpSpPr>
            <p:grpSpPr>
              <a:xfrm>
                <a:off x="3270851" y="2221398"/>
                <a:ext cx="111368" cy="204504"/>
                <a:chOff x="3202461" y="2236436"/>
                <a:chExt cx="154086" cy="282946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AB4D4EC-83FF-4C3E-A312-5AEDCA5100D5}"/>
                    </a:ext>
                  </a:extLst>
                </p:cNvPr>
                <p:cNvSpPr/>
                <p:nvPr/>
              </p:nvSpPr>
              <p:spPr>
                <a:xfrm rot="2700000">
                  <a:off x="3145489" y="2309417"/>
                  <a:ext cx="266937" cy="15299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C7CBB8B8-D190-4BFB-BD71-BB58FD592C0B}"/>
                    </a:ext>
                  </a:extLst>
                </p:cNvPr>
                <p:cNvSpPr/>
                <p:nvPr/>
              </p:nvSpPr>
              <p:spPr>
                <a:xfrm rot="2700000">
                  <a:off x="3165817" y="2312644"/>
                  <a:ext cx="266937" cy="11452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</p:grp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384005E-66B1-4574-82FD-85B1CE25FC0B}"/>
                  </a:ext>
                </a:extLst>
              </p:cNvPr>
              <p:cNvSpPr/>
              <p:nvPr/>
            </p:nvSpPr>
            <p:spPr>
              <a:xfrm rot="2700000">
                <a:off x="3355485" y="2197326"/>
                <a:ext cx="67642" cy="149276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6DE934E-00CE-420F-940E-24088C804666}"/>
                  </a:ext>
                </a:extLst>
              </p:cNvPr>
              <p:cNvSpPr/>
              <p:nvPr/>
            </p:nvSpPr>
            <p:spPr>
              <a:xfrm rot="2700000">
                <a:off x="3397557" y="2183123"/>
                <a:ext cx="67642" cy="9056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5C594D2-6C3E-4B8F-A804-D4F594016138}"/>
                </a:ext>
              </a:extLst>
            </p:cNvPr>
            <p:cNvSpPr/>
            <p:nvPr/>
          </p:nvSpPr>
          <p:spPr>
            <a:xfrm>
              <a:off x="1128789" y="1710192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Kill +100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0A28C49-9DBB-4741-89FD-F80B0487FC77}"/>
                </a:ext>
              </a:extLst>
            </p:cNvPr>
            <p:cNvSpPr/>
            <p:nvPr/>
          </p:nvSpPr>
          <p:spPr>
            <a:xfrm>
              <a:off x="1128789" y="1965073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Kill +100</a:t>
              </a:r>
            </a:p>
          </p:txBody>
        </p:sp>
        <p:sp>
          <p:nvSpPr>
            <p:cNvPr id="75" name="폭발: 14pt 74">
              <a:extLst>
                <a:ext uri="{FF2B5EF4-FFF2-40B4-BE49-F238E27FC236}">
                  <a16:creationId xmlns:a16="http://schemas.microsoft.com/office/drawing/2014/main" id="{3BA61264-304F-4788-A725-2FD02CCF7E95}"/>
                </a:ext>
              </a:extLst>
            </p:cNvPr>
            <p:cNvSpPr/>
            <p:nvPr/>
          </p:nvSpPr>
          <p:spPr>
            <a:xfrm rot="1800000">
              <a:off x="7685064" y="3679620"/>
              <a:ext cx="1877376" cy="187737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0000">
                    <a:alpha val="80000"/>
                  </a:srgbClr>
                </a:gs>
                <a:gs pos="43000">
                  <a:srgbClr val="FFC000">
                    <a:alpha val="6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6700577-1560-4980-A073-02E49081A08E}"/>
                </a:ext>
              </a:extLst>
            </p:cNvPr>
            <p:cNvSpPr/>
            <p:nvPr/>
          </p:nvSpPr>
          <p:spPr>
            <a:xfrm>
              <a:off x="1788628" y="1205034"/>
              <a:ext cx="9803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8BCA470-6030-4A54-82AF-5E0733C9BA90}"/>
                </a:ext>
              </a:extLst>
            </p:cNvPr>
            <p:cNvSpPr/>
            <p:nvPr/>
          </p:nvSpPr>
          <p:spPr>
            <a:xfrm>
              <a:off x="1788627" y="1205034"/>
              <a:ext cx="124590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95D1668-A656-48DF-9796-6654656214B8}"/>
                </a:ext>
              </a:extLst>
            </p:cNvPr>
            <p:cNvSpPr/>
            <p:nvPr/>
          </p:nvSpPr>
          <p:spPr>
            <a:xfrm>
              <a:off x="1788628" y="1205034"/>
              <a:ext cx="124589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98B3251-E08B-451D-8CBD-02B975837EEC}"/>
                </a:ext>
              </a:extLst>
            </p:cNvPr>
            <p:cNvSpPr/>
            <p:nvPr/>
          </p:nvSpPr>
          <p:spPr>
            <a:xfrm>
              <a:off x="1788628" y="1205034"/>
              <a:ext cx="124589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97E9610-3ED1-40D2-B708-481B0FFB3F16}"/>
                </a:ext>
              </a:extLst>
            </p:cNvPr>
            <p:cNvSpPr/>
            <p:nvPr/>
          </p:nvSpPr>
          <p:spPr>
            <a:xfrm>
              <a:off x="9829393" y="1059201"/>
              <a:ext cx="124589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87FADCD-6FDA-49A7-879E-09144968F26B}"/>
              </a:ext>
            </a:extLst>
          </p:cNvPr>
          <p:cNvGrpSpPr/>
          <p:nvPr/>
        </p:nvGrpSpPr>
        <p:grpSpPr>
          <a:xfrm>
            <a:off x="7415949" y="3802148"/>
            <a:ext cx="4438269" cy="2449785"/>
            <a:chOff x="58971" y="2902928"/>
            <a:chExt cx="7059782" cy="3896778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474C1D8-A05E-4D5A-BABE-D5652B06B56B}"/>
                </a:ext>
              </a:extLst>
            </p:cNvPr>
            <p:cNvSpPr/>
            <p:nvPr/>
          </p:nvSpPr>
          <p:spPr>
            <a:xfrm>
              <a:off x="58971" y="2902928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>
                  <a:solidFill>
                    <a:schemeClr val="tx1"/>
                  </a:solidFill>
                </a:rPr>
                <a:t>(</a:t>
              </a:r>
              <a:r>
                <a:rPr lang="ko-KR" altLang="en-US" sz="1050">
                  <a:solidFill>
                    <a:schemeClr val="tx1"/>
                  </a:solidFill>
                </a:rPr>
                <a:t>이미지</a:t>
              </a:r>
              <a:r>
                <a:rPr lang="en-US" altLang="ko-KR" sz="1050">
                  <a:solidFill>
                    <a:schemeClr val="tx1"/>
                  </a:solidFill>
                </a:rPr>
                <a:t>1)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2E3AE9E-CF88-4BD7-8417-99015A094C6F}"/>
                </a:ext>
              </a:extLst>
            </p:cNvPr>
            <p:cNvSpPr txBox="1"/>
            <p:nvPr/>
          </p:nvSpPr>
          <p:spPr>
            <a:xfrm>
              <a:off x="2184976" y="3945975"/>
              <a:ext cx="2659988" cy="5874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800"/>
                <a:t>FEVER NOVA</a:t>
              </a:r>
              <a:endParaRPr lang="ko-KR" altLang="en-US" sz="180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58EA971-B936-42B6-9190-7AC2EDBD35F1}"/>
                </a:ext>
              </a:extLst>
            </p:cNvPr>
            <p:cNvSpPr/>
            <p:nvPr/>
          </p:nvSpPr>
          <p:spPr>
            <a:xfrm>
              <a:off x="2794971" y="4846928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게임플레이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FD1A371-3360-4334-B393-7E3A977EB484}"/>
                </a:ext>
              </a:extLst>
            </p:cNvPr>
            <p:cNvSpPr/>
            <p:nvPr/>
          </p:nvSpPr>
          <p:spPr>
            <a:xfrm>
              <a:off x="2794971" y="5464152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환경설정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F35E7E-4CCB-44FD-A4DB-D22F7CE72D35}"/>
                </a:ext>
              </a:extLst>
            </p:cNvPr>
            <p:cNvSpPr/>
            <p:nvPr/>
          </p:nvSpPr>
          <p:spPr>
            <a:xfrm>
              <a:off x="2794971" y="6081376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게임종료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4198EC0-304D-4412-A515-9BD9D40A8B39}"/>
                </a:ext>
              </a:extLst>
            </p:cNvPr>
            <p:cNvSpPr txBox="1"/>
            <p:nvPr/>
          </p:nvSpPr>
          <p:spPr>
            <a:xfrm>
              <a:off x="6483335" y="6481486"/>
              <a:ext cx="635418" cy="318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/>
                <a:t>ver.N</a:t>
              </a:r>
              <a:endParaRPr lang="ko-KR" altLang="en-US" sz="700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165EE6F-1474-462A-BC3D-DEB65B2C64AE}"/>
              </a:ext>
            </a:extLst>
          </p:cNvPr>
          <p:cNvCxnSpPr>
            <a:stCxn id="173" idx="0"/>
            <a:endCxn id="44" idx="6"/>
          </p:cNvCxnSpPr>
          <p:nvPr/>
        </p:nvCxnSpPr>
        <p:spPr>
          <a:xfrm flipV="1">
            <a:off x="640087" y="2504728"/>
            <a:ext cx="6766250" cy="3905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FA814C-0971-4D83-9690-3CFE83BD1D03}"/>
              </a:ext>
            </a:extLst>
          </p:cNvPr>
          <p:cNvCxnSpPr>
            <a:stCxn id="172" idx="0"/>
            <a:endCxn id="138" idx="1"/>
          </p:cNvCxnSpPr>
          <p:nvPr/>
        </p:nvCxnSpPr>
        <p:spPr>
          <a:xfrm flipV="1">
            <a:off x="6436667" y="5024282"/>
            <a:ext cx="979282" cy="1385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4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사망화면</a:t>
            </a:r>
            <a:endParaRPr lang="ko-KR" altLang="en-US" dirty="0"/>
          </a:p>
        </p:txBody>
      </p: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12E0A09E-DA25-4E51-8D4A-22791447BAED}"/>
              </a:ext>
            </a:extLst>
          </p:cNvPr>
          <p:cNvSpPr/>
          <p:nvPr/>
        </p:nvSpPr>
        <p:spPr>
          <a:xfrm>
            <a:off x="212166" y="1660414"/>
            <a:ext cx="6897551" cy="3892814"/>
          </a:xfrm>
          <a:custGeom>
            <a:avLst/>
            <a:gdLst>
              <a:gd name="connsiteX0" fmla="*/ 3052479 w 6913585"/>
              <a:gd name="connsiteY0" fmla="*/ 0 h 3892814"/>
              <a:gd name="connsiteX1" fmla="*/ 3851234 w 6913585"/>
              <a:gd name="connsiteY1" fmla="*/ 0 h 3892814"/>
              <a:gd name="connsiteX2" fmla="*/ 6913585 w 6913585"/>
              <a:gd name="connsiteY2" fmla="*/ 1745946 h 3892814"/>
              <a:gd name="connsiteX3" fmla="*/ 6913585 w 6913585"/>
              <a:gd name="connsiteY3" fmla="*/ 2142057 h 3892814"/>
              <a:gd name="connsiteX4" fmla="*/ 3842794 w 6913585"/>
              <a:gd name="connsiteY4" fmla="*/ 3892814 h 3892814"/>
              <a:gd name="connsiteX5" fmla="*/ 3060919 w 6913585"/>
              <a:gd name="connsiteY5" fmla="*/ 3892814 h 3892814"/>
              <a:gd name="connsiteX6" fmla="*/ 0 w 6913585"/>
              <a:gd name="connsiteY6" fmla="*/ 2147685 h 3892814"/>
              <a:gd name="connsiteX7" fmla="*/ 0 w 6913585"/>
              <a:gd name="connsiteY7" fmla="*/ 1740317 h 389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585" h="3892814">
                <a:moveTo>
                  <a:pt x="3052479" y="0"/>
                </a:moveTo>
                <a:lnTo>
                  <a:pt x="3851234" y="0"/>
                </a:lnTo>
                <a:lnTo>
                  <a:pt x="6913585" y="1745946"/>
                </a:lnTo>
                <a:lnTo>
                  <a:pt x="6913585" y="2142057"/>
                </a:lnTo>
                <a:lnTo>
                  <a:pt x="3842794" y="3892814"/>
                </a:lnTo>
                <a:lnTo>
                  <a:pt x="3060919" y="3892814"/>
                </a:lnTo>
                <a:lnTo>
                  <a:pt x="0" y="2147685"/>
                </a:lnTo>
                <a:lnTo>
                  <a:pt x="0" y="17403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F6EB964-7C77-42FC-A773-04034B4A320D}"/>
              </a:ext>
            </a:extLst>
          </p:cNvPr>
          <p:cNvSpPr/>
          <p:nvPr/>
        </p:nvSpPr>
        <p:spPr>
          <a:xfrm>
            <a:off x="212167" y="1660414"/>
            <a:ext cx="6914361" cy="388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B4A9E20-36E6-471E-AD45-70373C58D9FB}"/>
              </a:ext>
            </a:extLst>
          </p:cNvPr>
          <p:cNvSpPr/>
          <p:nvPr/>
        </p:nvSpPr>
        <p:spPr>
          <a:xfrm>
            <a:off x="214529" y="1662822"/>
            <a:ext cx="6912000" cy="38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27434BA-7508-4D07-9186-5E057CE414E7}"/>
              </a:ext>
            </a:extLst>
          </p:cNvPr>
          <p:cNvSpPr/>
          <p:nvPr/>
        </p:nvSpPr>
        <p:spPr>
          <a:xfrm>
            <a:off x="281869" y="1752016"/>
            <a:ext cx="3348020" cy="33330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(Player1)</a:t>
            </a:r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C9E6E12-6B63-433E-84DE-D4CCCA36B25F}"/>
              </a:ext>
            </a:extLst>
          </p:cNvPr>
          <p:cNvSpPr/>
          <p:nvPr/>
        </p:nvSpPr>
        <p:spPr>
          <a:xfrm>
            <a:off x="3711170" y="1752016"/>
            <a:ext cx="3348020" cy="33330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(Player2)</a:t>
            </a:r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2D3E82F-94F6-43EC-BB9D-0E6163139CD5}"/>
              </a:ext>
            </a:extLst>
          </p:cNvPr>
          <p:cNvSpPr/>
          <p:nvPr/>
        </p:nvSpPr>
        <p:spPr>
          <a:xfrm>
            <a:off x="6078449" y="5172348"/>
            <a:ext cx="990756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메인화면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FFF8D40-D903-45DE-80E8-EE0D9231D89B}"/>
              </a:ext>
            </a:extLst>
          </p:cNvPr>
          <p:cNvSpPr/>
          <p:nvPr/>
        </p:nvSpPr>
        <p:spPr>
          <a:xfrm>
            <a:off x="281869" y="5172348"/>
            <a:ext cx="990756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다시하기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22C7ED2-34CD-4071-89A9-E03EE4DD3A11}"/>
              </a:ext>
            </a:extLst>
          </p:cNvPr>
          <p:cNvSpPr/>
          <p:nvPr/>
        </p:nvSpPr>
        <p:spPr>
          <a:xfrm>
            <a:off x="479879" y="2239238"/>
            <a:ext cx="295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CF3C72C-0B30-4D6B-BA67-A4F13F36B994}"/>
              </a:ext>
            </a:extLst>
          </p:cNvPr>
          <p:cNvSpPr/>
          <p:nvPr/>
        </p:nvSpPr>
        <p:spPr>
          <a:xfrm>
            <a:off x="3909179" y="2239238"/>
            <a:ext cx="295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85C6932-351F-4E50-8DC1-A5A35CC90CC9}"/>
              </a:ext>
            </a:extLst>
          </p:cNvPr>
          <p:cNvSpPr/>
          <p:nvPr/>
        </p:nvSpPr>
        <p:spPr>
          <a:xfrm>
            <a:off x="1460428" y="1959613"/>
            <a:ext cx="990902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Defeat…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EB4845D-5816-4C90-8BEA-15844B01E0F8}"/>
              </a:ext>
            </a:extLst>
          </p:cNvPr>
          <p:cNvSpPr/>
          <p:nvPr/>
        </p:nvSpPr>
        <p:spPr>
          <a:xfrm>
            <a:off x="4889728" y="1959613"/>
            <a:ext cx="990902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Defeat…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15D092F-5695-4A35-B343-3C17F2531D3D}"/>
              </a:ext>
            </a:extLst>
          </p:cNvPr>
          <p:cNvSpPr/>
          <p:nvPr/>
        </p:nvSpPr>
        <p:spPr>
          <a:xfrm>
            <a:off x="579395" y="2531001"/>
            <a:ext cx="68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Score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F8004AC-4C03-4F0E-B5E0-A326A2A081D2}"/>
              </a:ext>
            </a:extLst>
          </p:cNvPr>
          <p:cNvSpPr/>
          <p:nvPr/>
        </p:nvSpPr>
        <p:spPr>
          <a:xfrm>
            <a:off x="579395" y="2934655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Play Time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9CB788A-DC0F-40C2-BAD9-ED453FD691FC}"/>
              </a:ext>
            </a:extLst>
          </p:cNvPr>
          <p:cNvSpPr/>
          <p:nvPr/>
        </p:nvSpPr>
        <p:spPr>
          <a:xfrm>
            <a:off x="579395" y="3741963"/>
            <a:ext cx="104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Multi Kill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55FB10E-4AAC-42BF-9C79-0FD341AA6F99}"/>
              </a:ext>
            </a:extLst>
          </p:cNvPr>
          <p:cNvSpPr/>
          <p:nvPr/>
        </p:nvSpPr>
        <p:spPr>
          <a:xfrm>
            <a:off x="579395" y="3338309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Kill Count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F56D9B0-4311-4725-98A3-40DC61B37870}"/>
              </a:ext>
            </a:extLst>
          </p:cNvPr>
          <p:cNvSpPr/>
          <p:nvPr/>
        </p:nvSpPr>
        <p:spPr>
          <a:xfrm>
            <a:off x="579395" y="4145617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Hit Count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2011F9D-6183-43D9-8251-C6BDE9E34A44}"/>
              </a:ext>
            </a:extLst>
          </p:cNvPr>
          <p:cNvSpPr/>
          <p:nvPr/>
        </p:nvSpPr>
        <p:spPr>
          <a:xfrm>
            <a:off x="579395" y="4549272"/>
            <a:ext cx="1296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Total Score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D1004E1-6D0B-4A93-B364-19CD3342B8DD}"/>
              </a:ext>
            </a:extLst>
          </p:cNvPr>
          <p:cNvSpPr/>
          <p:nvPr/>
        </p:nvSpPr>
        <p:spPr>
          <a:xfrm>
            <a:off x="4015998" y="2531001"/>
            <a:ext cx="68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Score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F081B0F-7DC4-40B2-89AC-B9E448276E37}"/>
              </a:ext>
            </a:extLst>
          </p:cNvPr>
          <p:cNvSpPr/>
          <p:nvPr/>
        </p:nvSpPr>
        <p:spPr>
          <a:xfrm>
            <a:off x="4015998" y="2934655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Play Time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1DDFB48-3721-4622-9A5C-1025E0FB0B49}"/>
              </a:ext>
            </a:extLst>
          </p:cNvPr>
          <p:cNvSpPr/>
          <p:nvPr/>
        </p:nvSpPr>
        <p:spPr>
          <a:xfrm>
            <a:off x="4015998" y="3741963"/>
            <a:ext cx="104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Multi Kill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E107560-CA40-4087-AC65-F720678F81DD}"/>
              </a:ext>
            </a:extLst>
          </p:cNvPr>
          <p:cNvSpPr/>
          <p:nvPr/>
        </p:nvSpPr>
        <p:spPr>
          <a:xfrm>
            <a:off x="4015998" y="3338309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Kill Count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38C9453-B66E-4FFF-8418-A4B61903190E}"/>
              </a:ext>
            </a:extLst>
          </p:cNvPr>
          <p:cNvSpPr/>
          <p:nvPr/>
        </p:nvSpPr>
        <p:spPr>
          <a:xfrm>
            <a:off x="4015998" y="4145617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Hit Count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3729F88-CB04-486F-AD9B-E53E33F8ECDB}"/>
              </a:ext>
            </a:extLst>
          </p:cNvPr>
          <p:cNvSpPr/>
          <p:nvPr/>
        </p:nvSpPr>
        <p:spPr>
          <a:xfrm>
            <a:off x="4015998" y="4549272"/>
            <a:ext cx="1296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Total Score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06CE69-8806-41D9-AD8E-D13E6BB9FEF2}"/>
              </a:ext>
            </a:extLst>
          </p:cNvPr>
          <p:cNvSpPr/>
          <p:nvPr/>
        </p:nvSpPr>
        <p:spPr>
          <a:xfrm>
            <a:off x="5349179" y="2402170"/>
            <a:ext cx="72000" cy="25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10095B5-E465-4B7B-B77A-8B364F639D54}"/>
              </a:ext>
            </a:extLst>
          </p:cNvPr>
          <p:cNvSpPr/>
          <p:nvPr/>
        </p:nvSpPr>
        <p:spPr>
          <a:xfrm>
            <a:off x="1919879" y="2402170"/>
            <a:ext cx="72000" cy="25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C77643C-D572-4328-8B7E-E51AD9729E82}"/>
              </a:ext>
            </a:extLst>
          </p:cNvPr>
          <p:cNvSpPr/>
          <p:nvPr/>
        </p:nvSpPr>
        <p:spPr>
          <a:xfrm>
            <a:off x="2059219" y="2531001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F3F8A3-B392-489C-AB79-180A9EB74DF3}"/>
              </a:ext>
            </a:extLst>
          </p:cNvPr>
          <p:cNvSpPr/>
          <p:nvPr/>
        </p:nvSpPr>
        <p:spPr>
          <a:xfrm>
            <a:off x="2059219" y="2935212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00:00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0DC071A-F296-4C2E-82F0-579E2ABA0E52}"/>
              </a:ext>
            </a:extLst>
          </p:cNvPr>
          <p:cNvSpPr/>
          <p:nvPr/>
        </p:nvSpPr>
        <p:spPr>
          <a:xfrm>
            <a:off x="2059219" y="3339423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C84FF52-49E6-40B6-AC90-772BE8E96560}"/>
              </a:ext>
            </a:extLst>
          </p:cNvPr>
          <p:cNvSpPr/>
          <p:nvPr/>
        </p:nvSpPr>
        <p:spPr>
          <a:xfrm>
            <a:off x="2059219" y="3743634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A7C5FDE-760A-4D4D-85F1-77AC0C5E74B8}"/>
              </a:ext>
            </a:extLst>
          </p:cNvPr>
          <p:cNvSpPr/>
          <p:nvPr/>
        </p:nvSpPr>
        <p:spPr>
          <a:xfrm>
            <a:off x="2059219" y="4147845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F8926F0-DB88-4BB2-AB50-9E3FF6A3FBB7}"/>
              </a:ext>
            </a:extLst>
          </p:cNvPr>
          <p:cNvSpPr/>
          <p:nvPr/>
        </p:nvSpPr>
        <p:spPr>
          <a:xfrm>
            <a:off x="2059219" y="4552058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75EE696-7FA1-4BDD-837F-AE41645FB3A7}"/>
              </a:ext>
            </a:extLst>
          </p:cNvPr>
          <p:cNvSpPr/>
          <p:nvPr/>
        </p:nvSpPr>
        <p:spPr>
          <a:xfrm>
            <a:off x="5493179" y="2531001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B0FC1A5-A35B-4D0D-B2D3-6A416FA1112A}"/>
              </a:ext>
            </a:extLst>
          </p:cNvPr>
          <p:cNvSpPr/>
          <p:nvPr/>
        </p:nvSpPr>
        <p:spPr>
          <a:xfrm>
            <a:off x="5493179" y="2935212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00:00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B5D6995-3EA3-4C3B-958C-E17954753D85}"/>
              </a:ext>
            </a:extLst>
          </p:cNvPr>
          <p:cNvSpPr/>
          <p:nvPr/>
        </p:nvSpPr>
        <p:spPr>
          <a:xfrm>
            <a:off x="5493179" y="3339423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8747C94-5D0B-4891-BC90-8A4C2BB92E73}"/>
              </a:ext>
            </a:extLst>
          </p:cNvPr>
          <p:cNvSpPr/>
          <p:nvPr/>
        </p:nvSpPr>
        <p:spPr>
          <a:xfrm>
            <a:off x="5493179" y="3743634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9D4177A-0BA3-4D08-8EEE-29DF8D987216}"/>
              </a:ext>
            </a:extLst>
          </p:cNvPr>
          <p:cNvSpPr/>
          <p:nvPr/>
        </p:nvSpPr>
        <p:spPr>
          <a:xfrm>
            <a:off x="5493179" y="4147845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52B1935-0A11-4322-BF2A-51D36E7ACF02}"/>
              </a:ext>
            </a:extLst>
          </p:cNvPr>
          <p:cNvSpPr/>
          <p:nvPr/>
        </p:nvSpPr>
        <p:spPr>
          <a:xfrm>
            <a:off x="5493179" y="4552058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AB88D5D6-D78D-4BAF-801F-074526102CEF}"/>
              </a:ext>
            </a:extLst>
          </p:cNvPr>
          <p:cNvSpPr/>
          <p:nvPr/>
        </p:nvSpPr>
        <p:spPr>
          <a:xfrm>
            <a:off x="8252942" y="1752015"/>
            <a:ext cx="155448" cy="33330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오른쪽 중괄호 145">
            <a:extLst>
              <a:ext uri="{FF2B5EF4-FFF2-40B4-BE49-F238E27FC236}">
                <a16:creationId xmlns:a16="http://schemas.microsoft.com/office/drawing/2014/main" id="{F533AA21-D3F0-4498-AD75-81E6D207A2A4}"/>
              </a:ext>
            </a:extLst>
          </p:cNvPr>
          <p:cNvSpPr/>
          <p:nvPr/>
        </p:nvSpPr>
        <p:spPr>
          <a:xfrm rot="16200000">
            <a:off x="5307457" y="-818010"/>
            <a:ext cx="155448" cy="33480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오른쪽 중괄호 146">
            <a:extLst>
              <a:ext uri="{FF2B5EF4-FFF2-40B4-BE49-F238E27FC236}">
                <a16:creationId xmlns:a16="http://schemas.microsoft.com/office/drawing/2014/main" id="{66F4E500-E937-4ACF-84C7-137B0997EF76}"/>
              </a:ext>
            </a:extLst>
          </p:cNvPr>
          <p:cNvSpPr/>
          <p:nvPr/>
        </p:nvSpPr>
        <p:spPr>
          <a:xfrm rot="16200000">
            <a:off x="7015135" y="1457491"/>
            <a:ext cx="155448" cy="673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중괄호 147">
            <a:extLst>
              <a:ext uri="{FF2B5EF4-FFF2-40B4-BE49-F238E27FC236}">
                <a16:creationId xmlns:a16="http://schemas.microsoft.com/office/drawing/2014/main" id="{1076439E-FBA1-4E54-B451-41E2986B9138}"/>
              </a:ext>
            </a:extLst>
          </p:cNvPr>
          <p:cNvSpPr/>
          <p:nvPr/>
        </p:nvSpPr>
        <p:spPr>
          <a:xfrm>
            <a:off x="7417171" y="1660414"/>
            <a:ext cx="155448" cy="871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오른쪽 중괄호 148">
            <a:extLst>
              <a:ext uri="{FF2B5EF4-FFF2-40B4-BE49-F238E27FC236}">
                <a16:creationId xmlns:a16="http://schemas.microsoft.com/office/drawing/2014/main" id="{F6548320-655D-4FF3-9C57-D6260277A449}"/>
              </a:ext>
            </a:extLst>
          </p:cNvPr>
          <p:cNvSpPr/>
          <p:nvPr/>
        </p:nvSpPr>
        <p:spPr>
          <a:xfrm rot="16200000">
            <a:off x="3592807" y="1450522"/>
            <a:ext cx="155448" cy="812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중괄호 149">
            <a:extLst>
              <a:ext uri="{FF2B5EF4-FFF2-40B4-BE49-F238E27FC236}">
                <a16:creationId xmlns:a16="http://schemas.microsoft.com/office/drawing/2014/main" id="{C9329B7C-2697-4779-BBCE-004A9CA3AABF}"/>
              </a:ext>
            </a:extLst>
          </p:cNvPr>
          <p:cNvSpPr/>
          <p:nvPr/>
        </p:nvSpPr>
        <p:spPr>
          <a:xfrm rot="16200000">
            <a:off x="1878154" y="-818010"/>
            <a:ext cx="155448" cy="33480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오른쪽 중괄호 150">
            <a:extLst>
              <a:ext uri="{FF2B5EF4-FFF2-40B4-BE49-F238E27FC236}">
                <a16:creationId xmlns:a16="http://schemas.microsoft.com/office/drawing/2014/main" id="{A5A4D820-5C97-4E74-9FD8-7C5799CAE8AE}"/>
              </a:ext>
            </a:extLst>
          </p:cNvPr>
          <p:cNvSpPr/>
          <p:nvPr/>
        </p:nvSpPr>
        <p:spPr>
          <a:xfrm rot="16200000">
            <a:off x="168115" y="1457491"/>
            <a:ext cx="155448" cy="673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중괄호 151">
            <a:extLst>
              <a:ext uri="{FF2B5EF4-FFF2-40B4-BE49-F238E27FC236}">
                <a16:creationId xmlns:a16="http://schemas.microsoft.com/office/drawing/2014/main" id="{656C64F0-F6A3-4CDB-BEF8-8EDFA9B55911}"/>
              </a:ext>
            </a:extLst>
          </p:cNvPr>
          <p:cNvSpPr/>
          <p:nvPr/>
        </p:nvSpPr>
        <p:spPr>
          <a:xfrm>
            <a:off x="7671020" y="5085103"/>
            <a:ext cx="155448" cy="872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오른쪽 중괄호 152">
            <a:extLst>
              <a:ext uri="{FF2B5EF4-FFF2-40B4-BE49-F238E27FC236}">
                <a16:creationId xmlns:a16="http://schemas.microsoft.com/office/drawing/2014/main" id="{09843F68-5F26-451E-98AB-1C88A3634BF9}"/>
              </a:ext>
            </a:extLst>
          </p:cNvPr>
          <p:cNvSpPr/>
          <p:nvPr/>
        </p:nvSpPr>
        <p:spPr>
          <a:xfrm>
            <a:off x="7421069" y="5172348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중괄호 153">
            <a:extLst>
              <a:ext uri="{FF2B5EF4-FFF2-40B4-BE49-F238E27FC236}">
                <a16:creationId xmlns:a16="http://schemas.microsoft.com/office/drawing/2014/main" id="{4C6E431D-F9B6-4E2E-B9FC-8DDB396ADD7E}"/>
              </a:ext>
            </a:extLst>
          </p:cNvPr>
          <p:cNvSpPr/>
          <p:nvPr/>
        </p:nvSpPr>
        <p:spPr>
          <a:xfrm>
            <a:off x="7671020" y="5496348"/>
            <a:ext cx="155448" cy="52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중괄호 154">
            <a:extLst>
              <a:ext uri="{FF2B5EF4-FFF2-40B4-BE49-F238E27FC236}">
                <a16:creationId xmlns:a16="http://schemas.microsoft.com/office/drawing/2014/main" id="{94684C8E-422C-498A-A03C-78B0301C036D}"/>
              </a:ext>
            </a:extLst>
          </p:cNvPr>
          <p:cNvSpPr/>
          <p:nvPr/>
        </p:nvSpPr>
        <p:spPr>
          <a:xfrm rot="5400000">
            <a:off x="7020142" y="5684722"/>
            <a:ext cx="155448" cy="573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오른쪽 중괄호 155">
            <a:extLst>
              <a:ext uri="{FF2B5EF4-FFF2-40B4-BE49-F238E27FC236}">
                <a16:creationId xmlns:a16="http://schemas.microsoft.com/office/drawing/2014/main" id="{B83DB398-69DA-486A-B760-E0B914129B75}"/>
              </a:ext>
            </a:extLst>
          </p:cNvPr>
          <p:cNvSpPr/>
          <p:nvPr/>
        </p:nvSpPr>
        <p:spPr>
          <a:xfrm rot="5400000">
            <a:off x="6496102" y="5218007"/>
            <a:ext cx="155448" cy="9907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중괄호 156">
            <a:extLst>
              <a:ext uri="{FF2B5EF4-FFF2-40B4-BE49-F238E27FC236}">
                <a16:creationId xmlns:a16="http://schemas.microsoft.com/office/drawing/2014/main" id="{9059D9F5-3728-4D03-83FD-06D6685BB9DE}"/>
              </a:ext>
            </a:extLst>
          </p:cNvPr>
          <p:cNvSpPr/>
          <p:nvPr/>
        </p:nvSpPr>
        <p:spPr>
          <a:xfrm rot="5400000">
            <a:off x="699523" y="5223015"/>
            <a:ext cx="155448" cy="9807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중괄호 157">
            <a:extLst>
              <a:ext uri="{FF2B5EF4-FFF2-40B4-BE49-F238E27FC236}">
                <a16:creationId xmlns:a16="http://schemas.microsoft.com/office/drawing/2014/main" id="{2BA9ABBF-D45A-4B87-9B7F-AA52CFE15888}"/>
              </a:ext>
            </a:extLst>
          </p:cNvPr>
          <p:cNvSpPr/>
          <p:nvPr/>
        </p:nvSpPr>
        <p:spPr>
          <a:xfrm rot="5400000">
            <a:off x="168114" y="5679715"/>
            <a:ext cx="155448" cy="673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중괄호 159">
            <a:extLst>
              <a:ext uri="{FF2B5EF4-FFF2-40B4-BE49-F238E27FC236}">
                <a16:creationId xmlns:a16="http://schemas.microsoft.com/office/drawing/2014/main" id="{1FAEB0C6-3B2A-40E6-8413-EF65AD2EA5A5}"/>
              </a:ext>
            </a:extLst>
          </p:cNvPr>
          <p:cNvSpPr/>
          <p:nvPr/>
        </p:nvSpPr>
        <p:spPr>
          <a:xfrm rot="16200000">
            <a:off x="6143637" y="348879"/>
            <a:ext cx="155448" cy="16756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중괄호 161">
            <a:extLst>
              <a:ext uri="{FF2B5EF4-FFF2-40B4-BE49-F238E27FC236}">
                <a16:creationId xmlns:a16="http://schemas.microsoft.com/office/drawing/2014/main" id="{0377979B-0561-477D-A39C-A7BCD48EEAF2}"/>
              </a:ext>
            </a:extLst>
          </p:cNvPr>
          <p:cNvSpPr/>
          <p:nvPr/>
        </p:nvSpPr>
        <p:spPr>
          <a:xfrm rot="16200000">
            <a:off x="3884867" y="1437750"/>
            <a:ext cx="155448" cy="1068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중괄호 165">
            <a:extLst>
              <a:ext uri="{FF2B5EF4-FFF2-40B4-BE49-F238E27FC236}">
                <a16:creationId xmlns:a16="http://schemas.microsoft.com/office/drawing/2014/main" id="{B1F16C01-81A9-4608-B8ED-ADAC142C618D}"/>
              </a:ext>
            </a:extLst>
          </p:cNvPr>
          <p:cNvSpPr/>
          <p:nvPr/>
        </p:nvSpPr>
        <p:spPr>
          <a:xfrm rot="16200000">
            <a:off x="5363490" y="1392170"/>
            <a:ext cx="155448" cy="1049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오른쪽 중괄호 204">
            <a:extLst>
              <a:ext uri="{FF2B5EF4-FFF2-40B4-BE49-F238E27FC236}">
                <a16:creationId xmlns:a16="http://schemas.microsoft.com/office/drawing/2014/main" id="{0033161C-2A57-43FE-8407-CB853BED32B0}"/>
              </a:ext>
            </a:extLst>
          </p:cNvPr>
          <p:cNvSpPr/>
          <p:nvPr/>
        </p:nvSpPr>
        <p:spPr>
          <a:xfrm>
            <a:off x="7414545" y="1747543"/>
            <a:ext cx="155448" cy="44703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오른쪽 중괄호 205">
            <a:extLst>
              <a:ext uri="{FF2B5EF4-FFF2-40B4-BE49-F238E27FC236}">
                <a16:creationId xmlns:a16="http://schemas.microsoft.com/office/drawing/2014/main" id="{734549FA-C9B2-40EA-AFCD-0E7FC7261117}"/>
              </a:ext>
            </a:extLst>
          </p:cNvPr>
          <p:cNvSpPr/>
          <p:nvPr/>
        </p:nvSpPr>
        <p:spPr>
          <a:xfrm rot="16200000">
            <a:off x="6879492" y="1395124"/>
            <a:ext cx="155448" cy="19207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오른쪽 중괄호 207">
            <a:extLst>
              <a:ext uri="{FF2B5EF4-FFF2-40B4-BE49-F238E27FC236}">
                <a16:creationId xmlns:a16="http://schemas.microsoft.com/office/drawing/2014/main" id="{39DD887F-3052-4733-AA0A-0DF4C4E596D1}"/>
              </a:ext>
            </a:extLst>
          </p:cNvPr>
          <p:cNvSpPr/>
          <p:nvPr/>
        </p:nvSpPr>
        <p:spPr>
          <a:xfrm rot="16200000">
            <a:off x="3735991" y="1395124"/>
            <a:ext cx="155448" cy="19207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오른쪽 중괄호 209">
            <a:extLst>
              <a:ext uri="{FF2B5EF4-FFF2-40B4-BE49-F238E27FC236}">
                <a16:creationId xmlns:a16="http://schemas.microsoft.com/office/drawing/2014/main" id="{2F8DBF67-4086-455F-AFBD-2622F7B9ED65}"/>
              </a:ext>
            </a:extLst>
          </p:cNvPr>
          <p:cNvSpPr/>
          <p:nvPr/>
        </p:nvSpPr>
        <p:spPr>
          <a:xfrm>
            <a:off x="7414545" y="2273321"/>
            <a:ext cx="155448" cy="964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오른쪽 중괄호 210">
            <a:extLst>
              <a:ext uri="{FF2B5EF4-FFF2-40B4-BE49-F238E27FC236}">
                <a16:creationId xmlns:a16="http://schemas.microsoft.com/office/drawing/2014/main" id="{23D78530-D304-4EB2-B2B9-A1411008BB39}"/>
              </a:ext>
            </a:extLst>
          </p:cNvPr>
          <p:cNvSpPr/>
          <p:nvPr/>
        </p:nvSpPr>
        <p:spPr>
          <a:xfrm>
            <a:off x="7414545" y="2766110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오른쪽 중괄호 211">
            <a:extLst>
              <a:ext uri="{FF2B5EF4-FFF2-40B4-BE49-F238E27FC236}">
                <a16:creationId xmlns:a16="http://schemas.microsoft.com/office/drawing/2014/main" id="{C538274D-C0D8-48AE-891E-AC49222E02D1}"/>
              </a:ext>
            </a:extLst>
          </p:cNvPr>
          <p:cNvSpPr/>
          <p:nvPr/>
        </p:nvSpPr>
        <p:spPr>
          <a:xfrm>
            <a:off x="7414545" y="3171578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오른쪽 중괄호 212">
            <a:extLst>
              <a:ext uri="{FF2B5EF4-FFF2-40B4-BE49-F238E27FC236}">
                <a16:creationId xmlns:a16="http://schemas.microsoft.com/office/drawing/2014/main" id="{45EC69AF-53D3-43EC-984B-D09E37A18DAE}"/>
              </a:ext>
            </a:extLst>
          </p:cNvPr>
          <p:cNvSpPr/>
          <p:nvPr/>
        </p:nvSpPr>
        <p:spPr>
          <a:xfrm>
            <a:off x="7414545" y="3578172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오른쪽 중괄호 213">
            <a:extLst>
              <a:ext uri="{FF2B5EF4-FFF2-40B4-BE49-F238E27FC236}">
                <a16:creationId xmlns:a16="http://schemas.microsoft.com/office/drawing/2014/main" id="{9CFAC52E-704D-40E1-B13E-31D993EA8C1B}"/>
              </a:ext>
            </a:extLst>
          </p:cNvPr>
          <p:cNvSpPr/>
          <p:nvPr/>
        </p:nvSpPr>
        <p:spPr>
          <a:xfrm>
            <a:off x="7414545" y="3984054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오른쪽 중괄호 214">
            <a:extLst>
              <a:ext uri="{FF2B5EF4-FFF2-40B4-BE49-F238E27FC236}">
                <a16:creationId xmlns:a16="http://schemas.microsoft.com/office/drawing/2014/main" id="{C5B5E30D-D340-4641-BB5F-A0E2BFDA9ABA}"/>
              </a:ext>
            </a:extLst>
          </p:cNvPr>
          <p:cNvSpPr/>
          <p:nvPr/>
        </p:nvSpPr>
        <p:spPr>
          <a:xfrm>
            <a:off x="7414545" y="4387922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오른쪽 중괄호 215">
            <a:extLst>
              <a:ext uri="{FF2B5EF4-FFF2-40B4-BE49-F238E27FC236}">
                <a16:creationId xmlns:a16="http://schemas.microsoft.com/office/drawing/2014/main" id="{257EB371-9681-484B-8FCD-9BA127D752E0}"/>
              </a:ext>
            </a:extLst>
          </p:cNvPr>
          <p:cNvSpPr/>
          <p:nvPr/>
        </p:nvSpPr>
        <p:spPr>
          <a:xfrm>
            <a:off x="7414545" y="2369768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오른쪽 중괄호 216">
            <a:extLst>
              <a:ext uri="{FF2B5EF4-FFF2-40B4-BE49-F238E27FC236}">
                <a16:creationId xmlns:a16="http://schemas.microsoft.com/office/drawing/2014/main" id="{AA24D21C-EC28-47EC-A2E9-CE344EDF46E8}"/>
              </a:ext>
            </a:extLst>
          </p:cNvPr>
          <p:cNvSpPr/>
          <p:nvPr/>
        </p:nvSpPr>
        <p:spPr>
          <a:xfrm>
            <a:off x="7414545" y="2191015"/>
            <a:ext cx="155448" cy="823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오른쪽 중괄호 218">
            <a:extLst>
              <a:ext uri="{FF2B5EF4-FFF2-40B4-BE49-F238E27FC236}">
                <a16:creationId xmlns:a16="http://schemas.microsoft.com/office/drawing/2014/main" id="{B3CEDCEF-41E6-4298-A722-069DED111109}"/>
              </a:ext>
            </a:extLst>
          </p:cNvPr>
          <p:cNvSpPr/>
          <p:nvPr/>
        </p:nvSpPr>
        <p:spPr>
          <a:xfrm>
            <a:off x="7414545" y="4784232"/>
            <a:ext cx="155448" cy="29619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03F223-7CF0-4E18-9B42-5809708E092C}"/>
              </a:ext>
            </a:extLst>
          </p:cNvPr>
          <p:cNvCxnSpPr>
            <a:stCxn id="147" idx="2"/>
          </p:cNvCxnSpPr>
          <p:nvPr/>
        </p:nvCxnSpPr>
        <p:spPr>
          <a:xfrm flipH="1">
            <a:off x="7126528" y="1568885"/>
            <a:ext cx="1" cy="9152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06FC84A-D793-4707-961D-65CEFCF2C675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7058012" y="933725"/>
            <a:ext cx="1180" cy="813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86EF36-AE02-44EB-87D1-BCA7D7AEA6A3}"/>
              </a:ext>
            </a:extLst>
          </p:cNvPr>
          <p:cNvCxnSpPr>
            <a:cxnSpLocks/>
            <a:stCxn id="206" idx="0"/>
            <a:endCxn id="175" idx="3"/>
          </p:cNvCxnSpPr>
          <p:nvPr/>
        </p:nvCxnSpPr>
        <p:spPr>
          <a:xfrm flipH="1">
            <a:off x="6861179" y="1568885"/>
            <a:ext cx="1" cy="7063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BF7F79-EB96-4237-99B9-5D830FF1DB24}"/>
              </a:ext>
            </a:extLst>
          </p:cNvPr>
          <p:cNvCxnSpPr>
            <a:cxnSpLocks/>
            <a:stCxn id="148" idx="0"/>
          </p:cNvCxnSpPr>
          <p:nvPr/>
        </p:nvCxnSpPr>
        <p:spPr>
          <a:xfrm flipH="1">
            <a:off x="7126529" y="1660414"/>
            <a:ext cx="290642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C56AC6-0B0B-4450-973A-DB637C82EE38}"/>
              </a:ext>
            </a:extLst>
          </p:cNvPr>
          <p:cNvCxnSpPr>
            <a:stCxn id="160" idx="0"/>
            <a:endCxn id="190" idx="0"/>
          </p:cNvCxnSpPr>
          <p:nvPr/>
        </p:nvCxnSpPr>
        <p:spPr>
          <a:xfrm>
            <a:off x="5383531" y="1264433"/>
            <a:ext cx="1648" cy="113773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53F027-38E6-475E-8E2A-423CB38EDA7E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5493707" y="1522387"/>
            <a:ext cx="0" cy="326110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C5EEAE-4D4A-4335-83EC-841F9576E547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4016000" y="1568885"/>
            <a:ext cx="2" cy="351452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DB7AB3-73E3-4547-B3A1-10E9AABA2328}"/>
              </a:ext>
            </a:extLst>
          </p:cNvPr>
          <p:cNvCxnSpPr>
            <a:stCxn id="146" idx="0"/>
          </p:cNvCxnSpPr>
          <p:nvPr/>
        </p:nvCxnSpPr>
        <p:spPr>
          <a:xfrm flipH="1">
            <a:off x="3707874" y="933725"/>
            <a:ext cx="3296" cy="8134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2D26F9F-28A1-4288-9558-A71F28845471}"/>
              </a:ext>
            </a:extLst>
          </p:cNvPr>
          <p:cNvCxnSpPr/>
          <p:nvPr/>
        </p:nvCxnSpPr>
        <p:spPr>
          <a:xfrm>
            <a:off x="3627127" y="933725"/>
            <a:ext cx="0" cy="8134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AC367220-E666-4296-B65F-9A93F63AFD14}"/>
              </a:ext>
            </a:extLst>
          </p:cNvPr>
          <p:cNvCxnSpPr/>
          <p:nvPr/>
        </p:nvCxnSpPr>
        <p:spPr>
          <a:xfrm>
            <a:off x="279508" y="933725"/>
            <a:ext cx="0" cy="8134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C71AC2FF-1D42-4F5F-B4DD-5FFF5AFD8C98}"/>
              </a:ext>
            </a:extLst>
          </p:cNvPr>
          <p:cNvCxnSpPr>
            <a:cxnSpLocks/>
            <a:stCxn id="151" idx="0"/>
          </p:cNvCxnSpPr>
          <p:nvPr/>
        </p:nvCxnSpPr>
        <p:spPr>
          <a:xfrm flipH="1">
            <a:off x="212166" y="1568885"/>
            <a:ext cx="4" cy="9152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72434F7D-AC76-4858-BC89-D0A6734B5BE5}"/>
              </a:ext>
            </a:extLst>
          </p:cNvPr>
          <p:cNvCxnSpPr>
            <a:stCxn id="208" idx="2"/>
            <a:endCxn id="175" idx="1"/>
          </p:cNvCxnSpPr>
          <p:nvPr/>
        </p:nvCxnSpPr>
        <p:spPr>
          <a:xfrm flipH="1">
            <a:off x="3909179" y="1568885"/>
            <a:ext cx="573" cy="7063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28842487-7070-4DBE-9CA7-9E3FDB4A475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7053253" y="1747202"/>
            <a:ext cx="1199689" cy="48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A71E080B-1EF5-4945-88FD-86B9F278EC2A}"/>
              </a:ext>
            </a:extLst>
          </p:cNvPr>
          <p:cNvCxnSpPr>
            <a:cxnSpLocks/>
          </p:cNvCxnSpPr>
          <p:nvPr/>
        </p:nvCxnSpPr>
        <p:spPr>
          <a:xfrm flipH="1">
            <a:off x="4883947" y="2191015"/>
            <a:ext cx="253059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BF7F01BA-A3FA-473F-A3BC-B4EE566F3354}"/>
              </a:ext>
            </a:extLst>
          </p:cNvPr>
          <p:cNvCxnSpPr>
            <a:stCxn id="217" idx="2"/>
            <a:endCxn id="175" idx="3"/>
          </p:cNvCxnSpPr>
          <p:nvPr/>
        </p:nvCxnSpPr>
        <p:spPr>
          <a:xfrm flipH="1">
            <a:off x="6861179" y="2273320"/>
            <a:ext cx="553366" cy="19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2AE4844-5C3F-485A-B09C-F325EA551C4D}"/>
              </a:ext>
            </a:extLst>
          </p:cNvPr>
          <p:cNvCxnSpPr>
            <a:stCxn id="216" idx="0"/>
          </p:cNvCxnSpPr>
          <p:nvPr/>
        </p:nvCxnSpPr>
        <p:spPr>
          <a:xfrm flipH="1" flipV="1">
            <a:off x="4015998" y="2369767"/>
            <a:ext cx="3398547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9E73957-1EB9-4D7F-8BEC-2293AA3DD818}"/>
              </a:ext>
            </a:extLst>
          </p:cNvPr>
          <p:cNvCxnSpPr>
            <a:stCxn id="216" idx="2"/>
          </p:cNvCxnSpPr>
          <p:nvPr/>
        </p:nvCxnSpPr>
        <p:spPr>
          <a:xfrm flipH="1" flipV="1">
            <a:off x="4015998" y="2765961"/>
            <a:ext cx="3398547" cy="255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1F2DBF01-549E-4B27-B817-CA7411BC830D}"/>
              </a:ext>
            </a:extLst>
          </p:cNvPr>
          <p:cNvCxnSpPr/>
          <p:nvPr/>
        </p:nvCxnSpPr>
        <p:spPr>
          <a:xfrm flipH="1">
            <a:off x="4015998" y="3172814"/>
            <a:ext cx="3393605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EC5905CB-44DA-48FA-A539-862DB550B9CC}"/>
              </a:ext>
            </a:extLst>
          </p:cNvPr>
          <p:cNvCxnSpPr>
            <a:stCxn id="213" idx="0"/>
          </p:cNvCxnSpPr>
          <p:nvPr/>
        </p:nvCxnSpPr>
        <p:spPr>
          <a:xfrm flipH="1">
            <a:off x="4015998" y="3578172"/>
            <a:ext cx="3398547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CD7144A9-0134-4514-8742-925B48C045EF}"/>
              </a:ext>
            </a:extLst>
          </p:cNvPr>
          <p:cNvCxnSpPr>
            <a:stCxn id="213" idx="2"/>
          </p:cNvCxnSpPr>
          <p:nvPr/>
        </p:nvCxnSpPr>
        <p:spPr>
          <a:xfrm flipH="1">
            <a:off x="4015998" y="3976923"/>
            <a:ext cx="3398547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06F58E50-92E5-4D4A-838D-8B2FFE53E0B4}"/>
              </a:ext>
            </a:extLst>
          </p:cNvPr>
          <p:cNvCxnSpPr>
            <a:cxnSpLocks/>
            <a:stCxn id="214" idx="2"/>
          </p:cNvCxnSpPr>
          <p:nvPr/>
        </p:nvCxnSpPr>
        <p:spPr>
          <a:xfrm flipH="1">
            <a:off x="4015999" y="4382805"/>
            <a:ext cx="3398546" cy="511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B7AE193-D141-4A0B-8911-5E1A2925FE39}"/>
              </a:ext>
            </a:extLst>
          </p:cNvPr>
          <p:cNvCxnSpPr>
            <a:stCxn id="219" idx="0"/>
          </p:cNvCxnSpPr>
          <p:nvPr/>
        </p:nvCxnSpPr>
        <p:spPr>
          <a:xfrm flipH="1">
            <a:off x="4015998" y="4784232"/>
            <a:ext cx="3398547" cy="1446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BD0A1D4B-D446-42EA-89F6-E975984D51E4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053254" y="5080430"/>
            <a:ext cx="1199688" cy="46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BC22DBFE-B354-48DE-AAED-B0953B1B56AF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6610138" y="5172349"/>
            <a:ext cx="1060882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85CB666F-403E-4668-A521-11125876B8CF}"/>
              </a:ext>
            </a:extLst>
          </p:cNvPr>
          <p:cNvCxnSpPr>
            <a:cxnSpLocks/>
            <a:stCxn id="154" idx="0"/>
          </p:cNvCxnSpPr>
          <p:nvPr/>
        </p:nvCxnSpPr>
        <p:spPr>
          <a:xfrm flipH="1">
            <a:off x="290776" y="5496348"/>
            <a:ext cx="738024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54AD2843-2747-49C7-B477-BF88C0C443CD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7137862" y="5548414"/>
            <a:ext cx="53315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0B126D3A-D4BB-4774-AD68-E1EF4763D306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7126528" y="5548414"/>
            <a:ext cx="1" cy="8724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2D9755A8-24E7-4A3E-9580-5B4ECA6203D9}"/>
              </a:ext>
            </a:extLst>
          </p:cNvPr>
          <p:cNvCxnSpPr>
            <a:cxnSpLocks/>
          </p:cNvCxnSpPr>
          <p:nvPr/>
        </p:nvCxnSpPr>
        <p:spPr>
          <a:xfrm flipH="1" flipV="1">
            <a:off x="7068213" y="5503545"/>
            <a:ext cx="1" cy="1321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74F17469-D583-40F1-87B8-A20375556AD2}"/>
              </a:ext>
            </a:extLst>
          </p:cNvPr>
          <p:cNvCxnSpPr>
            <a:cxnSpLocks/>
          </p:cNvCxnSpPr>
          <p:nvPr/>
        </p:nvCxnSpPr>
        <p:spPr>
          <a:xfrm flipH="1" flipV="1">
            <a:off x="6078448" y="5496348"/>
            <a:ext cx="2" cy="1393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EBC8D1B7-7084-47C3-838D-B19760DDEBEE}"/>
              </a:ext>
            </a:extLst>
          </p:cNvPr>
          <p:cNvCxnSpPr>
            <a:stCxn id="158" idx="2"/>
          </p:cNvCxnSpPr>
          <p:nvPr/>
        </p:nvCxnSpPr>
        <p:spPr>
          <a:xfrm flipH="1" flipV="1">
            <a:off x="212166" y="5548414"/>
            <a:ext cx="3" cy="8724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4C993E13-1AE1-42DF-84A3-EB28ABF61FDC}"/>
              </a:ext>
            </a:extLst>
          </p:cNvPr>
          <p:cNvCxnSpPr>
            <a:stCxn id="157" idx="2"/>
          </p:cNvCxnSpPr>
          <p:nvPr/>
        </p:nvCxnSpPr>
        <p:spPr>
          <a:xfrm flipV="1">
            <a:off x="286877" y="5496348"/>
            <a:ext cx="0" cy="1393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5573598B-431A-4B07-8723-E83B7CBD0194}"/>
              </a:ext>
            </a:extLst>
          </p:cNvPr>
          <p:cNvCxnSpPr/>
          <p:nvPr/>
        </p:nvCxnSpPr>
        <p:spPr>
          <a:xfrm flipV="1">
            <a:off x="1268815" y="5503545"/>
            <a:ext cx="0" cy="1321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849C7C12-5C80-43CE-A054-1285DEED7B33}"/>
              </a:ext>
            </a:extLst>
          </p:cNvPr>
          <p:cNvSpPr txBox="1"/>
          <p:nvPr/>
        </p:nvSpPr>
        <p:spPr>
          <a:xfrm>
            <a:off x="8408390" y="3310836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925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5A8DD9B-4F8B-4239-A976-8E58219F62B7}"/>
              </a:ext>
            </a:extLst>
          </p:cNvPr>
          <p:cNvSpPr txBox="1"/>
          <p:nvPr/>
        </p:nvSpPr>
        <p:spPr>
          <a:xfrm>
            <a:off x="5198100" y="566757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930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D8B81C5-DF1D-454C-A34F-8ECEAB3E574C}"/>
              </a:ext>
            </a:extLst>
          </p:cNvPr>
          <p:cNvSpPr txBox="1"/>
          <p:nvPr/>
        </p:nvSpPr>
        <p:spPr>
          <a:xfrm>
            <a:off x="1766437" y="566757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930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4ADA067-DE20-4388-B546-4A0DF8C2FEB9}"/>
              </a:ext>
            </a:extLst>
          </p:cNvPr>
          <p:cNvSpPr txBox="1"/>
          <p:nvPr/>
        </p:nvSpPr>
        <p:spPr>
          <a:xfrm>
            <a:off x="6035930" y="888726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465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5C41142-B4F8-4B3D-9E4A-5BA5D71E8E40}"/>
              </a:ext>
            </a:extLst>
          </p:cNvPr>
          <p:cNvSpPr txBox="1"/>
          <p:nvPr/>
        </p:nvSpPr>
        <p:spPr>
          <a:xfrm>
            <a:off x="5444567" y="123725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7A89924-553C-41D1-B8B8-B80541863DA1}"/>
              </a:ext>
            </a:extLst>
          </p:cNvPr>
          <p:cNvSpPr txBox="1"/>
          <p:nvPr/>
        </p:nvSpPr>
        <p:spPr>
          <a:xfrm>
            <a:off x="3431640" y="129296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F68652D-1701-4255-8D70-268E4D6C03C4}"/>
              </a:ext>
            </a:extLst>
          </p:cNvPr>
          <p:cNvSpPr txBox="1"/>
          <p:nvPr/>
        </p:nvSpPr>
        <p:spPr>
          <a:xfrm>
            <a:off x="58972" y="120085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E66C4E5-A992-44FA-92A8-4151F7B16CAB}"/>
              </a:ext>
            </a:extLst>
          </p:cNvPr>
          <p:cNvSpPr txBox="1"/>
          <p:nvPr/>
        </p:nvSpPr>
        <p:spPr>
          <a:xfrm>
            <a:off x="7027072" y="120085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9B18815-E5CE-4032-AAC4-EAC9C3720AAA}"/>
              </a:ext>
            </a:extLst>
          </p:cNvPr>
          <p:cNvSpPr txBox="1"/>
          <p:nvPr/>
        </p:nvSpPr>
        <p:spPr>
          <a:xfrm>
            <a:off x="3933498" y="123725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28BAB79-F75C-4E91-A105-23144F478DC0}"/>
              </a:ext>
            </a:extLst>
          </p:cNvPr>
          <p:cNvSpPr txBox="1"/>
          <p:nvPr/>
        </p:nvSpPr>
        <p:spPr>
          <a:xfrm>
            <a:off x="3677977" y="123532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7769B70-23B9-4406-B2FF-25B993AFEF48}"/>
              </a:ext>
            </a:extLst>
          </p:cNvPr>
          <p:cNvSpPr txBox="1"/>
          <p:nvPr/>
        </p:nvSpPr>
        <p:spPr>
          <a:xfrm>
            <a:off x="6821384" y="120085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880D7D0-CFAE-4A9F-A85A-4E9A0E38168A}"/>
              </a:ext>
            </a:extLst>
          </p:cNvPr>
          <p:cNvSpPr txBox="1"/>
          <p:nvPr/>
        </p:nvSpPr>
        <p:spPr>
          <a:xfrm>
            <a:off x="7570254" y="1542582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761B4593-35EE-482D-A0DE-D26962B1F9FA}"/>
              </a:ext>
            </a:extLst>
          </p:cNvPr>
          <p:cNvSpPr txBox="1"/>
          <p:nvPr/>
        </p:nvSpPr>
        <p:spPr>
          <a:xfrm>
            <a:off x="7829187" y="504703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A502728-75A3-483C-A3EC-C580D027C9CE}"/>
              </a:ext>
            </a:extLst>
          </p:cNvPr>
          <p:cNvSpPr txBox="1"/>
          <p:nvPr/>
        </p:nvSpPr>
        <p:spPr>
          <a:xfrm>
            <a:off x="7824103" y="541465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8E488B9-9312-4AEB-BFB7-C09FC157DC4F}"/>
              </a:ext>
            </a:extLst>
          </p:cNvPr>
          <p:cNvSpPr txBox="1"/>
          <p:nvPr/>
        </p:nvSpPr>
        <p:spPr>
          <a:xfrm>
            <a:off x="7574152" y="5239048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0F7F2C7-4A2E-4259-BFC5-7CBD65AA1897}"/>
              </a:ext>
            </a:extLst>
          </p:cNvPr>
          <p:cNvSpPr txBox="1"/>
          <p:nvPr/>
        </p:nvSpPr>
        <p:spPr>
          <a:xfrm>
            <a:off x="7570254" y="187847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125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F5176C6-90D6-4746-8D7B-1D023E887C6C}"/>
              </a:ext>
            </a:extLst>
          </p:cNvPr>
          <p:cNvSpPr txBox="1"/>
          <p:nvPr/>
        </p:nvSpPr>
        <p:spPr>
          <a:xfrm>
            <a:off x="7570254" y="207154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D1D8C68-FFB3-4A4F-9EE2-DB7BEB27EACA}"/>
              </a:ext>
            </a:extLst>
          </p:cNvPr>
          <p:cNvSpPr txBox="1"/>
          <p:nvPr/>
        </p:nvSpPr>
        <p:spPr>
          <a:xfrm>
            <a:off x="7570254" y="223525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1C85868-CB20-4F1C-90AC-B6A9E3F6E57E}"/>
              </a:ext>
            </a:extLst>
          </p:cNvPr>
          <p:cNvSpPr txBox="1"/>
          <p:nvPr/>
        </p:nvSpPr>
        <p:spPr>
          <a:xfrm>
            <a:off x="7570254" y="4821363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F391A3-3639-4B1F-A9DF-838DD456EDDE}"/>
              </a:ext>
            </a:extLst>
          </p:cNvPr>
          <p:cNvSpPr txBox="1"/>
          <p:nvPr/>
        </p:nvSpPr>
        <p:spPr>
          <a:xfrm>
            <a:off x="7570254" y="4487099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62B7A76-FA37-4C3E-BFF5-E252CCC6D535}"/>
              </a:ext>
            </a:extLst>
          </p:cNvPr>
          <p:cNvSpPr txBox="1"/>
          <p:nvPr/>
        </p:nvSpPr>
        <p:spPr>
          <a:xfrm>
            <a:off x="7570254" y="407992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785BF4F-6394-436C-9E29-1A75E499EDA7}"/>
              </a:ext>
            </a:extLst>
          </p:cNvPr>
          <p:cNvSpPr txBox="1"/>
          <p:nvPr/>
        </p:nvSpPr>
        <p:spPr>
          <a:xfrm>
            <a:off x="7570254" y="3670797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738D57B-8C7D-4DED-BBF5-F38BB9111899}"/>
              </a:ext>
            </a:extLst>
          </p:cNvPr>
          <p:cNvSpPr txBox="1"/>
          <p:nvPr/>
        </p:nvSpPr>
        <p:spPr>
          <a:xfrm>
            <a:off x="7570254" y="326809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FEC2A50-1169-4E01-A2A1-A640F10A0D72}"/>
              </a:ext>
            </a:extLst>
          </p:cNvPr>
          <p:cNvSpPr txBox="1"/>
          <p:nvPr/>
        </p:nvSpPr>
        <p:spPr>
          <a:xfrm>
            <a:off x="7570254" y="285692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378066E4-47AB-4CC9-84DF-2261604ADB0E}"/>
              </a:ext>
            </a:extLst>
          </p:cNvPr>
          <p:cNvSpPr txBox="1"/>
          <p:nvPr/>
        </p:nvSpPr>
        <p:spPr>
          <a:xfrm>
            <a:off x="7570254" y="246342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EA95BD9-00EB-43FF-BEFB-1F2DA2003DF0}"/>
              </a:ext>
            </a:extLst>
          </p:cNvPr>
          <p:cNvSpPr txBox="1"/>
          <p:nvPr/>
        </p:nvSpPr>
        <p:spPr>
          <a:xfrm>
            <a:off x="6960931" y="579030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EEB06C3-B2D6-4A44-BEBB-0C09CC8FE4E6}"/>
              </a:ext>
            </a:extLst>
          </p:cNvPr>
          <p:cNvSpPr txBox="1"/>
          <p:nvPr/>
        </p:nvSpPr>
        <p:spPr>
          <a:xfrm>
            <a:off x="6385109" y="579030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275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28951B58-937A-45F7-8437-38DA2D2A4FB5}"/>
              </a:ext>
            </a:extLst>
          </p:cNvPr>
          <p:cNvSpPr txBox="1"/>
          <p:nvPr/>
        </p:nvSpPr>
        <p:spPr>
          <a:xfrm>
            <a:off x="592741" y="579030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275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17E6651-A14C-43B9-B474-26F9FF0C6781}"/>
              </a:ext>
            </a:extLst>
          </p:cNvPr>
          <p:cNvSpPr txBox="1"/>
          <p:nvPr/>
        </p:nvSpPr>
        <p:spPr>
          <a:xfrm>
            <a:off x="105505" y="579030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7" name="텍스트 개체 틀 3">
            <a:extLst>
              <a:ext uri="{FF2B5EF4-FFF2-40B4-BE49-F238E27FC236}">
                <a16:creationId xmlns:a16="http://schemas.microsoft.com/office/drawing/2014/main" id="{2FEADB11-BD35-467B-BE4D-2E0BD083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5748950"/>
            <a:ext cx="12043985" cy="1088867"/>
          </a:xfrm>
        </p:spPr>
        <p:txBody>
          <a:bodyPr>
            <a:normAutofit/>
          </a:bodyPr>
          <a:lstStyle/>
          <a:p>
            <a:r>
              <a:rPr lang="en-US" altLang="ko-KR"/>
              <a:t>(Player1)</a:t>
            </a:r>
            <a:r>
              <a:rPr lang="ko-KR" altLang="en-US"/>
              <a:t>의 점수 창과 </a:t>
            </a:r>
            <a:r>
              <a:rPr lang="en-US" altLang="ko-KR"/>
              <a:t>(Player2)</a:t>
            </a:r>
            <a:r>
              <a:rPr lang="ko-KR" altLang="en-US"/>
              <a:t>의 점수 창은 같은 스케일과 같은 내부 </a:t>
            </a:r>
            <a:r>
              <a:rPr lang="en-US" altLang="ko-KR"/>
              <a:t>GUI</a:t>
            </a:r>
            <a:r>
              <a:rPr lang="ko-KR" altLang="en-US"/>
              <a:t> 배치를 가졌다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/>
              <a:t>텍스트 </a:t>
            </a:r>
            <a:r>
              <a:rPr lang="en-US" altLang="ko-KR"/>
              <a:t>Defeat…</a:t>
            </a:r>
            <a:r>
              <a:rPr lang="ko-KR" altLang="en-US"/>
              <a:t>와 버튼의 텍스트는 정중앙 정렬</a:t>
            </a:r>
            <a:r>
              <a:rPr lang="en-US" altLang="ko-KR"/>
              <a:t>, </a:t>
            </a:r>
            <a:r>
              <a:rPr lang="ko-KR" altLang="en-US"/>
              <a:t>나머지 텍스트는 왼쪽에 정렬한다</a:t>
            </a:r>
            <a:r>
              <a:rPr lang="en-US" altLang="ko-KR"/>
              <a:t>.(Player Time</a:t>
            </a:r>
            <a:r>
              <a:rPr lang="ko-KR" altLang="en-US"/>
              <a:t>은 의 시간 표시는 분</a:t>
            </a:r>
            <a:r>
              <a:rPr lang="en-US" altLang="ko-KR"/>
              <a:t>:</a:t>
            </a:r>
            <a:r>
              <a:rPr lang="ko-KR" altLang="en-US"/>
              <a:t>초로 표시한다</a:t>
            </a:r>
            <a:r>
              <a:rPr lang="en-US" altLang="ko-KR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25004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클리어화면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C9515EF-6EFA-433E-A0C4-1BBD2B55350E}"/>
              </a:ext>
            </a:extLst>
          </p:cNvPr>
          <p:cNvGrpSpPr/>
          <p:nvPr/>
        </p:nvGrpSpPr>
        <p:grpSpPr>
          <a:xfrm>
            <a:off x="58971" y="2898114"/>
            <a:ext cx="6930398" cy="3892814"/>
            <a:chOff x="2621602" y="1482592"/>
            <a:chExt cx="6930398" cy="389281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96F2324-9B80-44AD-84C6-025EBC8C5588}"/>
                </a:ext>
              </a:extLst>
            </p:cNvPr>
            <p:cNvSpPr/>
            <p:nvPr/>
          </p:nvSpPr>
          <p:spPr>
            <a:xfrm>
              <a:off x="2621603" y="1482592"/>
              <a:ext cx="6913585" cy="3892814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8489A4-2450-47AC-B769-C8992AF4D049}"/>
                </a:ext>
              </a:extLst>
            </p:cNvPr>
            <p:cNvSpPr/>
            <p:nvPr/>
          </p:nvSpPr>
          <p:spPr>
            <a:xfrm>
              <a:off x="2621602" y="1482592"/>
              <a:ext cx="6930398" cy="38880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21B6E48-158A-4252-B9F8-8D0CE1C21E15}"/>
                </a:ext>
              </a:extLst>
            </p:cNvPr>
            <p:cNvSpPr/>
            <p:nvPr/>
          </p:nvSpPr>
          <p:spPr>
            <a:xfrm>
              <a:off x="2640000" y="1485000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A05F4D0-30F9-484E-AC8B-062CF30055B9}"/>
                </a:ext>
              </a:extLst>
            </p:cNvPr>
            <p:cNvSpPr/>
            <p:nvPr/>
          </p:nvSpPr>
          <p:spPr>
            <a:xfrm>
              <a:off x="2707340" y="1574194"/>
              <a:ext cx="3348020" cy="333308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(Player1)</a:t>
              </a:r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A9F72F3-3A88-4F7E-A4B9-84F23B732F04}"/>
                </a:ext>
              </a:extLst>
            </p:cNvPr>
            <p:cNvSpPr/>
            <p:nvPr/>
          </p:nvSpPr>
          <p:spPr>
            <a:xfrm>
              <a:off x="6136641" y="1574194"/>
              <a:ext cx="3348020" cy="333308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/>
                <a:t>(Player2)</a:t>
              </a:r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5502C51-CACF-4494-AEC6-1DCFFFF0F1B9}"/>
                </a:ext>
              </a:extLst>
            </p:cNvPr>
            <p:cNvSpPr/>
            <p:nvPr/>
          </p:nvSpPr>
          <p:spPr>
            <a:xfrm>
              <a:off x="8503920" y="4994526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메인화면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88F7A72-025C-4771-92BF-E9CACADE68CC}"/>
                </a:ext>
              </a:extLst>
            </p:cNvPr>
            <p:cNvSpPr/>
            <p:nvPr/>
          </p:nvSpPr>
          <p:spPr>
            <a:xfrm>
              <a:off x="2707340" y="4994526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/>
                <a:t>다음 스테이지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94BE09B-759F-49ED-B18E-62CB53826932}"/>
                </a:ext>
              </a:extLst>
            </p:cNvPr>
            <p:cNvSpPr/>
            <p:nvPr/>
          </p:nvSpPr>
          <p:spPr>
            <a:xfrm>
              <a:off x="2905350" y="2061416"/>
              <a:ext cx="295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F2CA06-3565-4F66-A9BC-AEC3367DBC9A}"/>
                </a:ext>
              </a:extLst>
            </p:cNvPr>
            <p:cNvSpPr/>
            <p:nvPr/>
          </p:nvSpPr>
          <p:spPr>
            <a:xfrm>
              <a:off x="6334650" y="2061416"/>
              <a:ext cx="295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DCADA4D-AABD-450E-B5C1-4A56D66EF4A9}"/>
                </a:ext>
              </a:extLst>
            </p:cNvPr>
            <p:cNvSpPr/>
            <p:nvPr/>
          </p:nvSpPr>
          <p:spPr>
            <a:xfrm>
              <a:off x="4039350" y="1781791"/>
              <a:ext cx="68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Clear!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3F4BE06-E9BB-4FCC-8A1E-7111D5F53D01}"/>
                </a:ext>
              </a:extLst>
            </p:cNvPr>
            <p:cNvSpPr/>
            <p:nvPr/>
          </p:nvSpPr>
          <p:spPr>
            <a:xfrm>
              <a:off x="7468650" y="1781791"/>
              <a:ext cx="68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Clear!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958B3B0-2721-4BBA-9EDE-59BCF28DE2FD}"/>
                </a:ext>
              </a:extLst>
            </p:cNvPr>
            <p:cNvSpPr/>
            <p:nvPr/>
          </p:nvSpPr>
          <p:spPr>
            <a:xfrm>
              <a:off x="2905350" y="2353179"/>
              <a:ext cx="68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Score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C5A17BE-5C7E-49D2-88A2-BE44A5A7E9E3}"/>
                </a:ext>
              </a:extLst>
            </p:cNvPr>
            <p:cNvSpPr/>
            <p:nvPr/>
          </p:nvSpPr>
          <p:spPr>
            <a:xfrm>
              <a:off x="2905350" y="2756833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Play Time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8386313-2323-41D8-891E-05301102E9B9}"/>
                </a:ext>
              </a:extLst>
            </p:cNvPr>
            <p:cNvSpPr/>
            <p:nvPr/>
          </p:nvSpPr>
          <p:spPr>
            <a:xfrm>
              <a:off x="2905350" y="3564141"/>
              <a:ext cx="104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Multi Kill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B011E7B-6B01-47F8-99A9-E70C215EF931}"/>
                </a:ext>
              </a:extLst>
            </p:cNvPr>
            <p:cNvSpPr/>
            <p:nvPr/>
          </p:nvSpPr>
          <p:spPr>
            <a:xfrm>
              <a:off x="2905350" y="3160487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Kill Count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BF6C5D9-476D-461D-B373-0F6AAD67E083}"/>
                </a:ext>
              </a:extLst>
            </p:cNvPr>
            <p:cNvSpPr/>
            <p:nvPr/>
          </p:nvSpPr>
          <p:spPr>
            <a:xfrm>
              <a:off x="2905350" y="3967795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Hit Count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C545467-23DD-4706-8CD5-AED038A7981A}"/>
                </a:ext>
              </a:extLst>
            </p:cNvPr>
            <p:cNvSpPr/>
            <p:nvPr/>
          </p:nvSpPr>
          <p:spPr>
            <a:xfrm>
              <a:off x="2905350" y="4371450"/>
              <a:ext cx="1296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Total Score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A30391B-EF01-469E-B984-4AC725ADD35D}"/>
                </a:ext>
              </a:extLst>
            </p:cNvPr>
            <p:cNvSpPr/>
            <p:nvPr/>
          </p:nvSpPr>
          <p:spPr>
            <a:xfrm>
              <a:off x="6334365" y="2353179"/>
              <a:ext cx="68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Score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5168513-780C-46F8-8E8C-772C6A6104D5}"/>
                </a:ext>
              </a:extLst>
            </p:cNvPr>
            <p:cNvSpPr/>
            <p:nvPr/>
          </p:nvSpPr>
          <p:spPr>
            <a:xfrm>
              <a:off x="6334365" y="2756833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Play Time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F4612F-2F75-4338-A5AA-2A622E78BB85}"/>
                </a:ext>
              </a:extLst>
            </p:cNvPr>
            <p:cNvSpPr/>
            <p:nvPr/>
          </p:nvSpPr>
          <p:spPr>
            <a:xfrm>
              <a:off x="6334365" y="3564141"/>
              <a:ext cx="1044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Multi Kill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6B5321B-698F-4043-9E39-F4CFBB683BCA}"/>
                </a:ext>
              </a:extLst>
            </p:cNvPr>
            <p:cNvSpPr/>
            <p:nvPr/>
          </p:nvSpPr>
          <p:spPr>
            <a:xfrm>
              <a:off x="6334365" y="3160487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Kill Count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6DF9981-3384-4497-B439-1E91B14678C2}"/>
                </a:ext>
              </a:extLst>
            </p:cNvPr>
            <p:cNvSpPr/>
            <p:nvPr/>
          </p:nvSpPr>
          <p:spPr>
            <a:xfrm>
              <a:off x="6334365" y="3967795"/>
              <a:ext cx="1152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Hit Count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B4CFFB1-39EC-4F53-994C-731C27FAF680}"/>
                </a:ext>
              </a:extLst>
            </p:cNvPr>
            <p:cNvSpPr/>
            <p:nvPr/>
          </p:nvSpPr>
          <p:spPr>
            <a:xfrm>
              <a:off x="6334365" y="4371450"/>
              <a:ext cx="1296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Total Score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92778A-3676-4B0C-BF50-5ED12BD00877}"/>
                </a:ext>
              </a:extLst>
            </p:cNvPr>
            <p:cNvSpPr/>
            <p:nvPr/>
          </p:nvSpPr>
          <p:spPr>
            <a:xfrm>
              <a:off x="7774650" y="2224348"/>
              <a:ext cx="72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42C2D0E-985F-480E-B1DF-068336701018}"/>
                </a:ext>
              </a:extLst>
            </p:cNvPr>
            <p:cNvSpPr/>
            <p:nvPr/>
          </p:nvSpPr>
          <p:spPr>
            <a:xfrm>
              <a:off x="4345350" y="2224348"/>
              <a:ext cx="72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EA4D737-8526-483C-BBB4-82C6A9C56586}"/>
                </a:ext>
              </a:extLst>
            </p:cNvPr>
            <p:cNvSpPr/>
            <p:nvPr/>
          </p:nvSpPr>
          <p:spPr>
            <a:xfrm>
              <a:off x="4484690" y="2353179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B895BA1-16C3-4D3E-9D19-D12D3CF7F8C5}"/>
                </a:ext>
              </a:extLst>
            </p:cNvPr>
            <p:cNvSpPr/>
            <p:nvPr/>
          </p:nvSpPr>
          <p:spPr>
            <a:xfrm>
              <a:off x="4484690" y="2757390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00:00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980B002-13C9-4BE4-A58B-2E0D443AB165}"/>
                </a:ext>
              </a:extLst>
            </p:cNvPr>
            <p:cNvSpPr/>
            <p:nvPr/>
          </p:nvSpPr>
          <p:spPr>
            <a:xfrm>
              <a:off x="4484690" y="3161601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868D52F-F0A4-4A0E-89B4-347B68A57C82}"/>
                </a:ext>
              </a:extLst>
            </p:cNvPr>
            <p:cNvSpPr/>
            <p:nvPr/>
          </p:nvSpPr>
          <p:spPr>
            <a:xfrm>
              <a:off x="4484690" y="3565812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BB3D1C4-CE12-4DFF-902D-976015E3C61E}"/>
                </a:ext>
              </a:extLst>
            </p:cNvPr>
            <p:cNvSpPr/>
            <p:nvPr/>
          </p:nvSpPr>
          <p:spPr>
            <a:xfrm>
              <a:off x="4484690" y="3970023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E339EA1-B168-4A6F-8793-D5DCEA8C61B1}"/>
                </a:ext>
              </a:extLst>
            </p:cNvPr>
            <p:cNvSpPr/>
            <p:nvPr/>
          </p:nvSpPr>
          <p:spPr>
            <a:xfrm>
              <a:off x="4484690" y="4374236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435435E-392B-42BD-994E-4A6BBE5BCFBB}"/>
                </a:ext>
              </a:extLst>
            </p:cNvPr>
            <p:cNvSpPr/>
            <p:nvPr/>
          </p:nvSpPr>
          <p:spPr>
            <a:xfrm>
              <a:off x="7918650" y="2353179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079D321-453B-409B-9DAB-C7A620B3C244}"/>
                </a:ext>
              </a:extLst>
            </p:cNvPr>
            <p:cNvSpPr/>
            <p:nvPr/>
          </p:nvSpPr>
          <p:spPr>
            <a:xfrm>
              <a:off x="7918650" y="2757390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00:00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5AA7DCB-E477-4323-A1D4-2B9C25EFA677}"/>
                </a:ext>
              </a:extLst>
            </p:cNvPr>
            <p:cNvSpPr/>
            <p:nvPr/>
          </p:nvSpPr>
          <p:spPr>
            <a:xfrm>
              <a:off x="7918650" y="3161601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03F9C3A-8BAF-48AD-BD74-4A27EC108741}"/>
                </a:ext>
              </a:extLst>
            </p:cNvPr>
            <p:cNvSpPr/>
            <p:nvPr/>
          </p:nvSpPr>
          <p:spPr>
            <a:xfrm>
              <a:off x="7918650" y="3565812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97ED3B7-046F-4D2D-88D5-67138143513C}"/>
                </a:ext>
              </a:extLst>
            </p:cNvPr>
            <p:cNvSpPr/>
            <p:nvPr/>
          </p:nvSpPr>
          <p:spPr>
            <a:xfrm>
              <a:off x="7918650" y="3970023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4788AB7-F26F-4B28-A1BC-EB8F21C50A0A}"/>
                </a:ext>
              </a:extLst>
            </p:cNvPr>
            <p:cNvSpPr/>
            <p:nvPr/>
          </p:nvSpPr>
          <p:spPr>
            <a:xfrm>
              <a:off x="7918650" y="4374236"/>
              <a:ext cx="1368000" cy="234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00000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46" name="텍스트 개체 틀 5">
            <a:extLst>
              <a:ext uri="{FF2B5EF4-FFF2-40B4-BE49-F238E27FC236}">
                <a16:creationId xmlns:a16="http://schemas.microsoft.com/office/drawing/2014/main" id="{0155592C-E0C7-4D14-AEE6-49B66407F894}"/>
              </a:ext>
            </a:extLst>
          </p:cNvPr>
          <p:cNvSpPr txBox="1">
            <a:spLocks/>
          </p:cNvSpPr>
          <p:nvPr/>
        </p:nvSpPr>
        <p:spPr>
          <a:xfrm>
            <a:off x="211372" y="845127"/>
            <a:ext cx="7111672" cy="205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스테이지 클리어 출력되는 화면이다</a:t>
            </a:r>
            <a:r>
              <a:rPr lang="en-US" altLang="ko-KR"/>
              <a:t>.</a:t>
            </a:r>
          </a:p>
          <a:p>
            <a:r>
              <a:rPr lang="ko-KR" altLang="en-US"/>
              <a:t>플레이 동안 누적된 점수를 출력하는 </a:t>
            </a:r>
            <a:r>
              <a:rPr lang="en-US" altLang="ko-KR"/>
              <a:t>GUI</a:t>
            </a:r>
            <a:r>
              <a:rPr lang="ko-KR" altLang="en-US"/>
              <a:t>가 있다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다음 스테이지</a:t>
            </a:r>
            <a:r>
              <a:rPr lang="en-US" altLang="ko-KR"/>
              <a:t>’ </a:t>
            </a:r>
            <a:r>
              <a:rPr lang="ko-KR" altLang="en-US"/>
              <a:t>버튼을 누르면 다음 스테이지를 시작한다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메인화면</a:t>
            </a:r>
            <a:r>
              <a:rPr lang="en-US" altLang="ko-KR"/>
              <a:t>‘ </a:t>
            </a:r>
            <a:r>
              <a:rPr lang="ko-KR" altLang="en-US"/>
              <a:t>버튼을 누르면 메인화면으로 나간다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FE22332-7FF5-42B8-924A-09C4FCA2C4AF}"/>
              </a:ext>
            </a:extLst>
          </p:cNvPr>
          <p:cNvGrpSpPr/>
          <p:nvPr/>
        </p:nvGrpSpPr>
        <p:grpSpPr>
          <a:xfrm>
            <a:off x="7406337" y="1154854"/>
            <a:ext cx="4355930" cy="2446732"/>
            <a:chOff x="1093693" y="619197"/>
            <a:chExt cx="10004614" cy="561960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D9436D9-9D9F-46FC-9473-1EC1320BB46C}"/>
                </a:ext>
              </a:extLst>
            </p:cNvPr>
            <p:cNvSpPr/>
            <p:nvPr/>
          </p:nvSpPr>
          <p:spPr>
            <a:xfrm>
              <a:off x="1093693" y="619197"/>
              <a:ext cx="9980344" cy="5619606"/>
            </a:xfrm>
            <a:custGeom>
              <a:avLst/>
              <a:gdLst>
                <a:gd name="connsiteX0" fmla="*/ 3052479 w 6913585"/>
                <a:gd name="connsiteY0" fmla="*/ 0 h 3892814"/>
                <a:gd name="connsiteX1" fmla="*/ 3851234 w 6913585"/>
                <a:gd name="connsiteY1" fmla="*/ 0 h 3892814"/>
                <a:gd name="connsiteX2" fmla="*/ 6913585 w 6913585"/>
                <a:gd name="connsiteY2" fmla="*/ 1745946 h 3892814"/>
                <a:gd name="connsiteX3" fmla="*/ 6913585 w 6913585"/>
                <a:gd name="connsiteY3" fmla="*/ 2142057 h 3892814"/>
                <a:gd name="connsiteX4" fmla="*/ 3842794 w 6913585"/>
                <a:gd name="connsiteY4" fmla="*/ 3892814 h 3892814"/>
                <a:gd name="connsiteX5" fmla="*/ 3060919 w 6913585"/>
                <a:gd name="connsiteY5" fmla="*/ 3892814 h 3892814"/>
                <a:gd name="connsiteX6" fmla="*/ 0 w 6913585"/>
                <a:gd name="connsiteY6" fmla="*/ 2147685 h 3892814"/>
                <a:gd name="connsiteX7" fmla="*/ 0 w 6913585"/>
                <a:gd name="connsiteY7" fmla="*/ 1740317 h 38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585" h="3892814">
                  <a:moveTo>
                    <a:pt x="3052479" y="0"/>
                  </a:moveTo>
                  <a:lnTo>
                    <a:pt x="3851234" y="0"/>
                  </a:lnTo>
                  <a:lnTo>
                    <a:pt x="6913585" y="1745946"/>
                  </a:lnTo>
                  <a:lnTo>
                    <a:pt x="6913585" y="2142057"/>
                  </a:lnTo>
                  <a:lnTo>
                    <a:pt x="3842794" y="3892814"/>
                  </a:lnTo>
                  <a:lnTo>
                    <a:pt x="3060919" y="3892814"/>
                  </a:lnTo>
                  <a:lnTo>
                    <a:pt x="0" y="2147685"/>
                  </a:lnTo>
                  <a:lnTo>
                    <a:pt x="0" y="17403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80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FA4AFA-3B3A-4911-8F78-D4C057DD5FF0}"/>
                </a:ext>
              </a:extLst>
            </p:cNvPr>
            <p:cNvSpPr/>
            <p:nvPr/>
          </p:nvSpPr>
          <p:spPr>
            <a:xfrm>
              <a:off x="3935926" y="2311045"/>
              <a:ext cx="4279630" cy="27000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FE299F8-04E0-458A-804A-29EE116F202C}"/>
                </a:ext>
              </a:extLst>
            </p:cNvPr>
            <p:cNvSpPr/>
            <p:nvPr/>
          </p:nvSpPr>
          <p:spPr>
            <a:xfrm>
              <a:off x="1120251" y="622673"/>
              <a:ext cx="9978056" cy="5612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7BD9546-6B5F-4737-A54E-0D84F40076A5}"/>
                </a:ext>
              </a:extLst>
            </p:cNvPr>
            <p:cNvGrpSpPr/>
            <p:nvPr/>
          </p:nvGrpSpPr>
          <p:grpSpPr>
            <a:xfrm>
              <a:off x="5736514" y="2909310"/>
              <a:ext cx="745525" cy="1039381"/>
              <a:chOff x="5837778" y="3068999"/>
              <a:chExt cx="516440" cy="720000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356EA626-977A-4C88-822F-EF47DFD28730}"/>
                  </a:ext>
                </a:extLst>
              </p:cNvPr>
              <p:cNvGrpSpPr/>
              <p:nvPr/>
            </p:nvGrpSpPr>
            <p:grpSpPr>
              <a:xfrm>
                <a:off x="5837778" y="3162300"/>
                <a:ext cx="516440" cy="580297"/>
                <a:chOff x="2850887" y="4158002"/>
                <a:chExt cx="674492" cy="628515"/>
              </a:xfrm>
            </p:grpSpPr>
            <p:pic>
              <p:nvPicPr>
                <p:cNvPr id="172" name="그래픽 171" descr="걷기 단색으로 채워진">
                  <a:extLst>
                    <a:ext uri="{FF2B5EF4-FFF2-40B4-BE49-F238E27FC236}">
                      <a16:creationId xmlns:a16="http://schemas.microsoft.com/office/drawing/2014/main" id="{351233F4-5C85-43CE-80F4-4075C3FDD7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173" name="자유형: 도형 172">
                  <a:extLst>
                    <a:ext uri="{FF2B5EF4-FFF2-40B4-BE49-F238E27FC236}">
                      <a16:creationId xmlns:a16="http://schemas.microsoft.com/office/drawing/2014/main" id="{BC126269-429C-4969-9819-D1178D762CD2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17ED4420-3B73-4B09-BCC2-C227B9A88768}"/>
                  </a:ext>
                </a:extLst>
              </p:cNvPr>
              <p:cNvGrpSpPr/>
              <p:nvPr/>
            </p:nvGrpSpPr>
            <p:grpSpPr>
              <a:xfrm>
                <a:off x="5915998" y="3068999"/>
                <a:ext cx="360000" cy="720000"/>
                <a:chOff x="5915998" y="3068999"/>
                <a:chExt cx="360000" cy="720000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3BCA3387-915C-4091-9BF5-33AEF7DDEECA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942391F1-4CD3-41A4-90C6-B25D537B1991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9B7E0E79-F605-47FD-98F3-944127C3ACB6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2BDB9D8-D431-421C-AE33-2A26372119D6}"/>
                </a:ext>
              </a:extLst>
            </p:cNvPr>
            <p:cNvGrpSpPr/>
            <p:nvPr/>
          </p:nvGrpSpPr>
          <p:grpSpPr>
            <a:xfrm>
              <a:off x="7960959" y="3462851"/>
              <a:ext cx="674679" cy="1052887"/>
              <a:chOff x="7378696" y="3452448"/>
              <a:chExt cx="467364" cy="729356"/>
            </a:xfrm>
          </p:grpSpPr>
          <p:pic>
            <p:nvPicPr>
              <p:cNvPr id="162" name="그래픽 161" descr="괴물 단색으로 채워진">
                <a:extLst>
                  <a:ext uri="{FF2B5EF4-FFF2-40B4-BE49-F238E27FC236}">
                    <a16:creationId xmlns:a16="http://schemas.microsoft.com/office/drawing/2014/main" id="{45F06104-C9BB-45D7-8108-6A6F0C787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AD81AA2B-2795-46E1-9F0B-B08BB1194035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64" name="사각형: 둥근 모서리 163">
                  <a:extLst>
                    <a:ext uri="{FF2B5EF4-FFF2-40B4-BE49-F238E27FC236}">
                      <a16:creationId xmlns:a16="http://schemas.microsoft.com/office/drawing/2014/main" id="{244B51A7-6C05-43FC-B1B7-5350ABDEE061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3DB9CE3-3D33-4A7C-81E5-1BEC6AF5A31C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C10853C6-E595-4C0E-955A-EEF5F0FCBF2D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E3A2690-EAFC-4536-8DC0-415011F83FB8}"/>
                </a:ext>
              </a:extLst>
            </p:cNvPr>
            <p:cNvSpPr/>
            <p:nvPr/>
          </p:nvSpPr>
          <p:spPr>
            <a:xfrm>
              <a:off x="9098722" y="619197"/>
              <a:ext cx="1999585" cy="8800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남은 몬스터</a:t>
              </a:r>
              <a:endParaRPr lang="en-US" altLang="ko-KR" sz="7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>
                  <a:solidFill>
                    <a:schemeClr val="tx1"/>
                  </a:solidFill>
                </a:rPr>
                <a:t>4 / 50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D2836C0-E238-45AC-B98D-39CFA407E913}"/>
                </a:ext>
              </a:extLst>
            </p:cNvPr>
            <p:cNvSpPr/>
            <p:nvPr/>
          </p:nvSpPr>
          <p:spPr>
            <a:xfrm>
              <a:off x="1118723" y="622670"/>
              <a:ext cx="519690" cy="5196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||</a:t>
              </a:r>
              <a:endParaRPr lang="ko-KR" altLang="en-US" sz="70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C033512-4498-4EB0-B8AB-9A5B597D3D65}"/>
                </a:ext>
              </a:extLst>
            </p:cNvPr>
            <p:cNvGrpSpPr/>
            <p:nvPr/>
          </p:nvGrpSpPr>
          <p:grpSpPr>
            <a:xfrm>
              <a:off x="1793612" y="670291"/>
              <a:ext cx="2003249" cy="437919"/>
              <a:chOff x="5714998" y="2864744"/>
              <a:chExt cx="819152" cy="179070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A25504AE-FDED-466F-8A3C-344549591192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F4500F6-8259-4797-9B55-A58AEF4EC570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14786262-3B13-494D-BCDB-AC347C4617FB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A6843D0A-037C-4CF9-BCFC-D52E44159587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27F27E04-300A-43C6-A762-34D6446E8E31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E0F8235-21C0-4574-B5F2-5F4390009EE3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AD6D59D-1B8F-4BB6-8297-7E78A0A9741E}"/>
                </a:ext>
              </a:extLst>
            </p:cNvPr>
            <p:cNvSpPr/>
            <p:nvPr/>
          </p:nvSpPr>
          <p:spPr>
            <a:xfrm>
              <a:off x="8048502" y="3170497"/>
              <a:ext cx="499593" cy="25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DE3EC5E-2647-456F-A1B2-022DC7586DAA}"/>
                </a:ext>
              </a:extLst>
            </p:cNvPr>
            <p:cNvSpPr/>
            <p:nvPr/>
          </p:nvSpPr>
          <p:spPr>
            <a:xfrm>
              <a:off x="8074494" y="319524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00A1580-3948-4720-847D-8A6EA0D1E92F}"/>
                </a:ext>
              </a:extLst>
            </p:cNvPr>
            <p:cNvSpPr/>
            <p:nvPr/>
          </p:nvSpPr>
          <p:spPr>
            <a:xfrm>
              <a:off x="8309488" y="319524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219CFE-8129-4793-BF76-9CF9122FE994}"/>
                </a:ext>
              </a:extLst>
            </p:cNvPr>
            <p:cNvSpPr/>
            <p:nvPr/>
          </p:nvSpPr>
          <p:spPr>
            <a:xfrm>
              <a:off x="2466035" y="5488790"/>
              <a:ext cx="7286481" cy="392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AEC75BD-549E-4BBA-BAF8-1B7D6C478C0D}"/>
                </a:ext>
              </a:extLst>
            </p:cNvPr>
            <p:cNvGrpSpPr/>
            <p:nvPr/>
          </p:nvGrpSpPr>
          <p:grpSpPr>
            <a:xfrm>
              <a:off x="8594566" y="3336036"/>
              <a:ext cx="674679" cy="1052887"/>
              <a:chOff x="7378696" y="3452448"/>
              <a:chExt cx="467364" cy="729356"/>
            </a:xfrm>
          </p:grpSpPr>
          <p:pic>
            <p:nvPicPr>
              <p:cNvPr id="151" name="그래픽 150" descr="괴물 단색으로 채워진">
                <a:extLst>
                  <a:ext uri="{FF2B5EF4-FFF2-40B4-BE49-F238E27FC236}">
                    <a16:creationId xmlns:a16="http://schemas.microsoft.com/office/drawing/2014/main" id="{04445975-D018-48E8-AB7C-40A1432E5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57F651DE-DF83-4C00-AFD3-2BCDC8F65F11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5E7215DD-A742-40BA-A653-5CE3395FA4B4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B82034B9-D3B5-49FD-8EE2-82D32545F0CE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F106F154-E912-4845-9EA3-81C5818C744C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1B7C365-3BBC-4C66-B4EB-384122AAAF26}"/>
                </a:ext>
              </a:extLst>
            </p:cNvPr>
            <p:cNvSpPr/>
            <p:nvPr/>
          </p:nvSpPr>
          <p:spPr>
            <a:xfrm>
              <a:off x="8682109" y="3043683"/>
              <a:ext cx="499593" cy="25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E5797D-DACD-401E-B0B9-1BCB47B7E199}"/>
                </a:ext>
              </a:extLst>
            </p:cNvPr>
            <p:cNvSpPr/>
            <p:nvPr/>
          </p:nvSpPr>
          <p:spPr>
            <a:xfrm>
              <a:off x="8708101" y="3068433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3F29E4C-6E97-465C-A0DA-F06ADAA54B4E}"/>
                </a:ext>
              </a:extLst>
            </p:cNvPr>
            <p:cNvSpPr/>
            <p:nvPr/>
          </p:nvSpPr>
          <p:spPr>
            <a:xfrm>
              <a:off x="8943095" y="3068433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0F45FE2-CA44-45E6-A957-8A3E683CD497}"/>
                </a:ext>
              </a:extLst>
            </p:cNvPr>
            <p:cNvGrpSpPr/>
            <p:nvPr/>
          </p:nvGrpSpPr>
          <p:grpSpPr>
            <a:xfrm>
              <a:off x="7399815" y="3948690"/>
              <a:ext cx="674679" cy="1052887"/>
              <a:chOff x="7378696" y="3452448"/>
              <a:chExt cx="467364" cy="729356"/>
            </a:xfrm>
          </p:grpSpPr>
          <p:pic>
            <p:nvPicPr>
              <p:cNvPr id="146" name="그래픽 145" descr="괴물 단색으로 채워진">
                <a:extLst>
                  <a:ext uri="{FF2B5EF4-FFF2-40B4-BE49-F238E27FC236}">
                    <a16:creationId xmlns:a16="http://schemas.microsoft.com/office/drawing/2014/main" id="{47C05E43-210F-49E8-AF12-388224655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0C6DA9B0-50CD-4E35-BD93-BC84BB7B33D0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62D93C99-0193-4DDE-BE8F-BBDAC9384175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A53E49DC-C31A-4C06-B53C-8D1BC2222DA6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CCAC3ED6-6C35-4059-87D4-A3D00D2A53AC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0CF6388-D890-48FC-8FFE-D58D0310D5C1}"/>
                </a:ext>
              </a:extLst>
            </p:cNvPr>
            <p:cNvSpPr/>
            <p:nvPr/>
          </p:nvSpPr>
          <p:spPr>
            <a:xfrm>
              <a:off x="7487358" y="3656337"/>
              <a:ext cx="499593" cy="258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2A202AB-EA2A-471C-B52C-BB09F84CA54D}"/>
                </a:ext>
              </a:extLst>
            </p:cNvPr>
            <p:cNvSpPr/>
            <p:nvPr/>
          </p:nvSpPr>
          <p:spPr>
            <a:xfrm>
              <a:off x="7513350" y="368108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A237103-90F1-4168-848D-7E1192342769}"/>
                </a:ext>
              </a:extLst>
            </p:cNvPr>
            <p:cNvSpPr/>
            <p:nvPr/>
          </p:nvSpPr>
          <p:spPr>
            <a:xfrm>
              <a:off x="7748344" y="3681087"/>
              <a:ext cx="209002" cy="2090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08C03DE-042F-4B56-96FC-6BE507123AF1}"/>
                </a:ext>
              </a:extLst>
            </p:cNvPr>
            <p:cNvGrpSpPr/>
            <p:nvPr/>
          </p:nvGrpSpPr>
          <p:grpSpPr>
            <a:xfrm>
              <a:off x="2795237" y="2414131"/>
              <a:ext cx="1218182" cy="1901062"/>
              <a:chOff x="7378696" y="3452448"/>
              <a:chExt cx="467364" cy="729356"/>
            </a:xfrm>
          </p:grpSpPr>
          <p:pic>
            <p:nvPicPr>
              <p:cNvPr id="141" name="그래픽 140" descr="괴물 단색으로 채워진">
                <a:extLst>
                  <a:ext uri="{FF2B5EF4-FFF2-40B4-BE49-F238E27FC236}">
                    <a16:creationId xmlns:a16="http://schemas.microsoft.com/office/drawing/2014/main" id="{0C026250-3061-4C44-9CDC-D87C84A1E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9D92DCD4-4CBA-45CE-B4B2-C809E96D2623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43" name="사각형: 둥근 모서리 142">
                  <a:extLst>
                    <a:ext uri="{FF2B5EF4-FFF2-40B4-BE49-F238E27FC236}">
                      <a16:creationId xmlns:a16="http://schemas.microsoft.com/office/drawing/2014/main" id="{5F6135B8-26CA-408B-9E4C-E738AB803CF8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F8C9ACBD-8694-4962-964D-BBD6A4FD7532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1D2FAE7D-DBB1-48FA-8527-CF0710E7F2AE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</p:grp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6CB6C69-55E5-4B35-9A78-CF76AF6B9476}"/>
                </a:ext>
              </a:extLst>
            </p:cNvPr>
            <p:cNvGrpSpPr/>
            <p:nvPr/>
          </p:nvGrpSpPr>
          <p:grpSpPr>
            <a:xfrm>
              <a:off x="2813070" y="2131242"/>
              <a:ext cx="1182515" cy="258503"/>
              <a:chOff x="5714998" y="2864744"/>
              <a:chExt cx="819152" cy="179070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3B26992A-0478-4BA0-AC5A-8149FCE19E44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A37571F-3684-499A-92B8-8A046FEC9D42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A5D88AA5-0E49-4957-B12F-129F1204B03A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813375E-F856-4E10-8607-D1E877F12865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ADBA0D0-DBA7-4F9C-AC06-E4B505CA49B4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695C1A1-53FA-4BE5-AF42-D116D20E5E0B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49437F0-DD58-4891-9A05-564180C618CA}"/>
                </a:ext>
              </a:extLst>
            </p:cNvPr>
            <p:cNvGrpSpPr/>
            <p:nvPr/>
          </p:nvGrpSpPr>
          <p:grpSpPr>
            <a:xfrm>
              <a:off x="2554087" y="5555775"/>
              <a:ext cx="7106596" cy="259845"/>
              <a:chOff x="3633247" y="4655253"/>
              <a:chExt cx="4922882" cy="180000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27F2D567-04BE-4BA8-8E41-66CBD1D74959}"/>
                  </a:ext>
                </a:extLst>
              </p:cNvPr>
              <p:cNvSpPr/>
              <p:nvPr/>
            </p:nvSpPr>
            <p:spPr>
              <a:xfrm>
                <a:off x="3633247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5985816-97B2-442A-A2F4-EEAD64AEF471}"/>
                  </a:ext>
                </a:extLst>
              </p:cNvPr>
              <p:cNvSpPr/>
              <p:nvPr/>
            </p:nvSpPr>
            <p:spPr>
              <a:xfrm>
                <a:off x="7620129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7B7AC00-F4B7-4B0B-82CE-0F6BC99B0E04}"/>
                  </a:ext>
                </a:extLst>
              </p:cNvPr>
              <p:cNvSpPr/>
              <p:nvPr/>
            </p:nvSpPr>
            <p:spPr>
              <a:xfrm>
                <a:off x="662340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9637D32-823B-48A8-BBA6-30798901B03C}"/>
                  </a:ext>
                </a:extLst>
              </p:cNvPr>
              <p:cNvSpPr/>
              <p:nvPr/>
            </p:nvSpPr>
            <p:spPr>
              <a:xfrm>
                <a:off x="562668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E3E42F78-AE58-4DD8-9E00-34C690319CA4}"/>
                  </a:ext>
                </a:extLst>
              </p:cNvPr>
              <p:cNvSpPr/>
              <p:nvPr/>
            </p:nvSpPr>
            <p:spPr>
              <a:xfrm>
                <a:off x="462996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B5FD11A-F427-485A-BFE2-1FEA05941E61}"/>
                </a:ext>
              </a:extLst>
            </p:cNvPr>
            <p:cNvGrpSpPr/>
            <p:nvPr/>
          </p:nvGrpSpPr>
          <p:grpSpPr>
            <a:xfrm>
              <a:off x="7931478" y="4225801"/>
              <a:ext cx="1320014" cy="832801"/>
              <a:chOff x="5638800" y="3140551"/>
              <a:chExt cx="914400" cy="576898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B5B1D18E-D31A-4E68-8610-2901B97C3593}"/>
                  </a:ext>
                </a:extLst>
              </p:cNvPr>
              <p:cNvSpPr/>
              <p:nvPr/>
            </p:nvSpPr>
            <p:spPr>
              <a:xfrm>
                <a:off x="5638800" y="3140551"/>
                <a:ext cx="914400" cy="57689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0DF87AE-C85F-4E9B-988A-A7BA8B2AE7E6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3DE2F6A-0218-4E95-B2DB-611B0555AA12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F82B70B0-7CFD-4ABB-8ABE-BAB491386F41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57DAA5C8-13C2-45A4-AD62-DCE1DB1B499D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BEFF767-9D1A-4D92-A3B9-A8CF7B65EC4D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785AB60-1F3C-408A-AE88-CF50DEBC30B1}"/>
                </a:ext>
              </a:extLst>
            </p:cNvPr>
            <p:cNvSpPr/>
            <p:nvPr/>
          </p:nvSpPr>
          <p:spPr>
            <a:xfrm>
              <a:off x="1128789" y="1201109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ko-KR" altLang="en-US" sz="700">
                  <a:solidFill>
                    <a:schemeClr val="tx1"/>
                  </a:solidFill>
                </a:rPr>
                <a:t>점수 </a:t>
              </a:r>
              <a:r>
                <a:rPr lang="en-US" altLang="ko-KR" sz="700">
                  <a:solidFill>
                    <a:schemeClr val="tx1"/>
                  </a:solidFill>
                </a:rPr>
                <a:t>1100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9D96CDE-8A19-4103-8190-9DA31C44DF53}"/>
                </a:ext>
              </a:extLst>
            </p:cNvPr>
            <p:cNvSpPr/>
            <p:nvPr/>
          </p:nvSpPr>
          <p:spPr>
            <a:xfrm>
              <a:off x="1128789" y="2221311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Multi kill+500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4745A94-7102-41F7-9F3D-6F473337ECAC}"/>
                </a:ext>
              </a:extLst>
            </p:cNvPr>
            <p:cNvSpPr/>
            <p:nvPr/>
          </p:nvSpPr>
          <p:spPr>
            <a:xfrm>
              <a:off x="1128789" y="1455105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Kill +100</a:t>
              </a: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4CED093-8337-4CED-90A7-0F43D0160655}"/>
                </a:ext>
              </a:extLst>
            </p:cNvPr>
            <p:cNvGrpSpPr/>
            <p:nvPr/>
          </p:nvGrpSpPr>
          <p:grpSpPr>
            <a:xfrm>
              <a:off x="6205668" y="3216114"/>
              <a:ext cx="326778" cy="331690"/>
              <a:chOff x="2832449" y="2194585"/>
              <a:chExt cx="644212" cy="653895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36EFC1DE-9BD6-490C-8713-CB469C9406A1}"/>
                  </a:ext>
                </a:extLst>
              </p:cNvPr>
              <p:cNvSpPr/>
              <p:nvPr/>
            </p:nvSpPr>
            <p:spPr>
              <a:xfrm>
                <a:off x="2832449" y="2240051"/>
                <a:ext cx="608429" cy="608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4B3B1AE5-9D6E-487F-8205-FA9DFA685537}"/>
                  </a:ext>
                </a:extLst>
              </p:cNvPr>
              <p:cNvGrpSpPr/>
              <p:nvPr/>
            </p:nvGrpSpPr>
            <p:grpSpPr>
              <a:xfrm>
                <a:off x="3270851" y="2221398"/>
                <a:ext cx="111368" cy="204504"/>
                <a:chOff x="3202461" y="2236436"/>
                <a:chExt cx="154086" cy="282946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83F1AD4E-5F23-4FB3-9982-BE9DAF86AA21}"/>
                    </a:ext>
                  </a:extLst>
                </p:cNvPr>
                <p:cNvSpPr/>
                <p:nvPr/>
              </p:nvSpPr>
              <p:spPr>
                <a:xfrm rot="2700000">
                  <a:off x="3145489" y="2309417"/>
                  <a:ext cx="266937" cy="15299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75E3DCF-3F1D-4A85-A34A-DF889BCF2661}"/>
                    </a:ext>
                  </a:extLst>
                </p:cNvPr>
                <p:cNvSpPr/>
                <p:nvPr/>
              </p:nvSpPr>
              <p:spPr>
                <a:xfrm rot="2700000">
                  <a:off x="3165817" y="2312644"/>
                  <a:ext cx="266937" cy="11452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</p:grp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5A84551B-B65E-4E18-8ACC-E6CEBD05EA41}"/>
                  </a:ext>
                </a:extLst>
              </p:cNvPr>
              <p:cNvSpPr/>
              <p:nvPr/>
            </p:nvSpPr>
            <p:spPr>
              <a:xfrm rot="2700000">
                <a:off x="3355485" y="2197326"/>
                <a:ext cx="67642" cy="149276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EEBDE94-2821-4AB7-A68B-564B66D84A31}"/>
                  </a:ext>
                </a:extLst>
              </p:cNvPr>
              <p:cNvSpPr/>
              <p:nvPr/>
            </p:nvSpPr>
            <p:spPr>
              <a:xfrm rot="2700000">
                <a:off x="3397557" y="2183123"/>
                <a:ext cx="67642" cy="9056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A70EE08-49F6-43FE-94D4-99A2297D4FEC}"/>
                </a:ext>
              </a:extLst>
            </p:cNvPr>
            <p:cNvSpPr/>
            <p:nvPr/>
          </p:nvSpPr>
          <p:spPr>
            <a:xfrm>
              <a:off x="1128789" y="1710192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Kill +100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2676F5C-118B-440A-AF86-005A152D716F}"/>
                </a:ext>
              </a:extLst>
            </p:cNvPr>
            <p:cNvSpPr/>
            <p:nvPr/>
          </p:nvSpPr>
          <p:spPr>
            <a:xfrm>
              <a:off x="1128789" y="1965073"/>
              <a:ext cx="200111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Kill +100</a:t>
              </a:r>
            </a:p>
          </p:txBody>
        </p:sp>
        <p:sp>
          <p:nvSpPr>
            <p:cNvPr id="112" name="폭발: 14pt 111">
              <a:extLst>
                <a:ext uri="{FF2B5EF4-FFF2-40B4-BE49-F238E27FC236}">
                  <a16:creationId xmlns:a16="http://schemas.microsoft.com/office/drawing/2014/main" id="{CBF2C695-9E3D-4799-8041-ABAC57BB8C8C}"/>
                </a:ext>
              </a:extLst>
            </p:cNvPr>
            <p:cNvSpPr/>
            <p:nvPr/>
          </p:nvSpPr>
          <p:spPr>
            <a:xfrm rot="1800000">
              <a:off x="7685064" y="3679620"/>
              <a:ext cx="1877376" cy="1877376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0000">
                    <a:alpha val="80000"/>
                  </a:srgbClr>
                </a:gs>
                <a:gs pos="43000">
                  <a:srgbClr val="FFC000">
                    <a:alpha val="6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6C24434-A060-401F-8F7D-D8BF93142EC9}"/>
                </a:ext>
              </a:extLst>
            </p:cNvPr>
            <p:cNvSpPr/>
            <p:nvPr/>
          </p:nvSpPr>
          <p:spPr>
            <a:xfrm>
              <a:off x="1788628" y="1205034"/>
              <a:ext cx="98031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280B50D-73A4-4EFB-B8C2-31DDDF1D3A4E}"/>
                </a:ext>
              </a:extLst>
            </p:cNvPr>
            <p:cNvSpPr/>
            <p:nvPr/>
          </p:nvSpPr>
          <p:spPr>
            <a:xfrm>
              <a:off x="1788627" y="1205034"/>
              <a:ext cx="124590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A52F129-D3C7-410E-8436-D74803D27094}"/>
                </a:ext>
              </a:extLst>
            </p:cNvPr>
            <p:cNvSpPr/>
            <p:nvPr/>
          </p:nvSpPr>
          <p:spPr>
            <a:xfrm>
              <a:off x="1788628" y="1205034"/>
              <a:ext cx="124589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5B856BB-201D-4FD8-A59E-583A29783FE9}"/>
                </a:ext>
              </a:extLst>
            </p:cNvPr>
            <p:cNvSpPr/>
            <p:nvPr/>
          </p:nvSpPr>
          <p:spPr>
            <a:xfrm>
              <a:off x="1788628" y="1205034"/>
              <a:ext cx="124589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7995DF08-DBA1-4FDF-BEF3-0A8725BE9EF5}"/>
                </a:ext>
              </a:extLst>
            </p:cNvPr>
            <p:cNvSpPr/>
            <p:nvPr/>
          </p:nvSpPr>
          <p:spPr>
            <a:xfrm>
              <a:off x="9829393" y="1059201"/>
              <a:ext cx="124589" cy="254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US" altLang="ko-KR" sz="70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315D51F-2EF3-43A7-8C5D-FBDDCF023714}"/>
              </a:ext>
            </a:extLst>
          </p:cNvPr>
          <p:cNvGrpSpPr/>
          <p:nvPr/>
        </p:nvGrpSpPr>
        <p:grpSpPr>
          <a:xfrm>
            <a:off x="7415949" y="3802148"/>
            <a:ext cx="4438269" cy="2449785"/>
            <a:chOff x="58971" y="2902928"/>
            <a:chExt cx="7059782" cy="389677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8A2880B-28CB-49F3-AB82-273B1CB456AA}"/>
                </a:ext>
              </a:extLst>
            </p:cNvPr>
            <p:cNvSpPr/>
            <p:nvPr/>
          </p:nvSpPr>
          <p:spPr>
            <a:xfrm>
              <a:off x="58971" y="2902928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50">
                  <a:solidFill>
                    <a:schemeClr val="tx1"/>
                  </a:solidFill>
                </a:rPr>
                <a:t>(</a:t>
              </a:r>
              <a:r>
                <a:rPr lang="ko-KR" altLang="en-US" sz="1050">
                  <a:solidFill>
                    <a:schemeClr val="tx1"/>
                  </a:solidFill>
                </a:rPr>
                <a:t>이미지</a:t>
              </a:r>
              <a:r>
                <a:rPr lang="en-US" altLang="ko-KR" sz="1050">
                  <a:solidFill>
                    <a:schemeClr val="tx1"/>
                  </a:solidFill>
                </a:rPr>
                <a:t>1)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8A9040F-E2A9-4D0A-AD30-9939F3567B5E}"/>
                </a:ext>
              </a:extLst>
            </p:cNvPr>
            <p:cNvSpPr txBox="1"/>
            <p:nvPr/>
          </p:nvSpPr>
          <p:spPr>
            <a:xfrm>
              <a:off x="2184976" y="3945975"/>
              <a:ext cx="2659988" cy="5874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800"/>
                <a:t>FEVER NOVA</a:t>
              </a:r>
              <a:endParaRPr lang="ko-KR" altLang="en-US" sz="180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A1F3316C-B05B-4674-8F4B-2CF8FEA641FC}"/>
                </a:ext>
              </a:extLst>
            </p:cNvPr>
            <p:cNvSpPr/>
            <p:nvPr/>
          </p:nvSpPr>
          <p:spPr>
            <a:xfrm>
              <a:off x="2794971" y="4846928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게임플레이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B421D281-5062-49DF-A1A0-C1A6CE18D8F4}"/>
                </a:ext>
              </a:extLst>
            </p:cNvPr>
            <p:cNvSpPr/>
            <p:nvPr/>
          </p:nvSpPr>
          <p:spPr>
            <a:xfrm>
              <a:off x="2794971" y="5464152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환경설정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2AFEB94-E17B-4171-91B3-C34060573BD9}"/>
                </a:ext>
              </a:extLst>
            </p:cNvPr>
            <p:cNvSpPr/>
            <p:nvPr/>
          </p:nvSpPr>
          <p:spPr>
            <a:xfrm>
              <a:off x="2794971" y="6081376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</a:rPr>
                <a:t>게임종료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29F26EE-3E51-4A7F-B9EC-C16C3EA08816}"/>
                </a:ext>
              </a:extLst>
            </p:cNvPr>
            <p:cNvSpPr txBox="1"/>
            <p:nvPr/>
          </p:nvSpPr>
          <p:spPr>
            <a:xfrm>
              <a:off x="6483335" y="6481486"/>
              <a:ext cx="635418" cy="318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/>
                <a:t>ver.N</a:t>
              </a:r>
              <a:endParaRPr lang="ko-KR" altLang="en-US" sz="700"/>
            </a:p>
          </p:txBody>
        </p: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C6B8456E-0525-4624-8268-02FD243C20D9}"/>
              </a:ext>
            </a:extLst>
          </p:cNvPr>
          <p:cNvCxnSpPr/>
          <p:nvPr/>
        </p:nvCxnSpPr>
        <p:spPr>
          <a:xfrm flipV="1">
            <a:off x="640087" y="2504728"/>
            <a:ext cx="6766250" cy="3905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89ED48B-3DB3-422B-9BDB-F4DEC61873A1}"/>
              </a:ext>
            </a:extLst>
          </p:cNvPr>
          <p:cNvCxnSpPr/>
          <p:nvPr/>
        </p:nvCxnSpPr>
        <p:spPr>
          <a:xfrm flipV="1">
            <a:off x="6436667" y="5024282"/>
            <a:ext cx="979282" cy="1385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02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클리어화면</a:t>
            </a:r>
            <a:endParaRPr lang="ko-KR" altLang="en-US" dirty="0"/>
          </a:p>
        </p:txBody>
      </p: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12E0A09E-DA25-4E51-8D4A-22791447BAED}"/>
              </a:ext>
            </a:extLst>
          </p:cNvPr>
          <p:cNvSpPr/>
          <p:nvPr/>
        </p:nvSpPr>
        <p:spPr>
          <a:xfrm>
            <a:off x="212166" y="1660414"/>
            <a:ext cx="6897551" cy="3892814"/>
          </a:xfrm>
          <a:custGeom>
            <a:avLst/>
            <a:gdLst>
              <a:gd name="connsiteX0" fmla="*/ 3052479 w 6913585"/>
              <a:gd name="connsiteY0" fmla="*/ 0 h 3892814"/>
              <a:gd name="connsiteX1" fmla="*/ 3851234 w 6913585"/>
              <a:gd name="connsiteY1" fmla="*/ 0 h 3892814"/>
              <a:gd name="connsiteX2" fmla="*/ 6913585 w 6913585"/>
              <a:gd name="connsiteY2" fmla="*/ 1745946 h 3892814"/>
              <a:gd name="connsiteX3" fmla="*/ 6913585 w 6913585"/>
              <a:gd name="connsiteY3" fmla="*/ 2142057 h 3892814"/>
              <a:gd name="connsiteX4" fmla="*/ 3842794 w 6913585"/>
              <a:gd name="connsiteY4" fmla="*/ 3892814 h 3892814"/>
              <a:gd name="connsiteX5" fmla="*/ 3060919 w 6913585"/>
              <a:gd name="connsiteY5" fmla="*/ 3892814 h 3892814"/>
              <a:gd name="connsiteX6" fmla="*/ 0 w 6913585"/>
              <a:gd name="connsiteY6" fmla="*/ 2147685 h 3892814"/>
              <a:gd name="connsiteX7" fmla="*/ 0 w 6913585"/>
              <a:gd name="connsiteY7" fmla="*/ 1740317 h 389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585" h="3892814">
                <a:moveTo>
                  <a:pt x="3052479" y="0"/>
                </a:moveTo>
                <a:lnTo>
                  <a:pt x="3851234" y="0"/>
                </a:lnTo>
                <a:lnTo>
                  <a:pt x="6913585" y="1745946"/>
                </a:lnTo>
                <a:lnTo>
                  <a:pt x="6913585" y="2142057"/>
                </a:lnTo>
                <a:lnTo>
                  <a:pt x="3842794" y="3892814"/>
                </a:lnTo>
                <a:lnTo>
                  <a:pt x="3060919" y="3892814"/>
                </a:lnTo>
                <a:lnTo>
                  <a:pt x="0" y="2147685"/>
                </a:lnTo>
                <a:lnTo>
                  <a:pt x="0" y="174031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F6EB964-7C77-42FC-A773-04034B4A320D}"/>
              </a:ext>
            </a:extLst>
          </p:cNvPr>
          <p:cNvSpPr/>
          <p:nvPr/>
        </p:nvSpPr>
        <p:spPr>
          <a:xfrm>
            <a:off x="212167" y="1660414"/>
            <a:ext cx="6914361" cy="388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B4A9E20-36E6-471E-AD45-70373C58D9FB}"/>
              </a:ext>
            </a:extLst>
          </p:cNvPr>
          <p:cNvSpPr/>
          <p:nvPr/>
        </p:nvSpPr>
        <p:spPr>
          <a:xfrm>
            <a:off x="214529" y="1662822"/>
            <a:ext cx="6912000" cy="38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27434BA-7508-4D07-9186-5E057CE414E7}"/>
              </a:ext>
            </a:extLst>
          </p:cNvPr>
          <p:cNvSpPr/>
          <p:nvPr/>
        </p:nvSpPr>
        <p:spPr>
          <a:xfrm>
            <a:off x="281869" y="1752016"/>
            <a:ext cx="3348020" cy="33330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(Player1)</a:t>
            </a:r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C9E6E12-6B63-433E-84DE-D4CCCA36B25F}"/>
              </a:ext>
            </a:extLst>
          </p:cNvPr>
          <p:cNvSpPr/>
          <p:nvPr/>
        </p:nvSpPr>
        <p:spPr>
          <a:xfrm>
            <a:off x="3711170" y="1752016"/>
            <a:ext cx="3348020" cy="33330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/>
              <a:t>(Player2)</a:t>
            </a:r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2D3E82F-94F6-43EC-BB9D-0E6163139CD5}"/>
              </a:ext>
            </a:extLst>
          </p:cNvPr>
          <p:cNvSpPr/>
          <p:nvPr/>
        </p:nvSpPr>
        <p:spPr>
          <a:xfrm>
            <a:off x="6078449" y="5172348"/>
            <a:ext cx="990756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메인화면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FFF8D40-D903-45DE-80E8-EE0D9231D89B}"/>
              </a:ext>
            </a:extLst>
          </p:cNvPr>
          <p:cNvSpPr/>
          <p:nvPr/>
        </p:nvSpPr>
        <p:spPr>
          <a:xfrm>
            <a:off x="281869" y="5172348"/>
            <a:ext cx="990756" cy="3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/>
              <a:t>다음 스테이지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22C7ED2-34CD-4071-89A9-E03EE4DD3A11}"/>
              </a:ext>
            </a:extLst>
          </p:cNvPr>
          <p:cNvSpPr/>
          <p:nvPr/>
        </p:nvSpPr>
        <p:spPr>
          <a:xfrm>
            <a:off x="479879" y="2239238"/>
            <a:ext cx="295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CF3C72C-0B30-4D6B-BA67-A4F13F36B994}"/>
              </a:ext>
            </a:extLst>
          </p:cNvPr>
          <p:cNvSpPr/>
          <p:nvPr/>
        </p:nvSpPr>
        <p:spPr>
          <a:xfrm>
            <a:off x="3909179" y="2239238"/>
            <a:ext cx="295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15D092F-5695-4A35-B343-3C17F2531D3D}"/>
              </a:ext>
            </a:extLst>
          </p:cNvPr>
          <p:cNvSpPr/>
          <p:nvPr/>
        </p:nvSpPr>
        <p:spPr>
          <a:xfrm>
            <a:off x="579395" y="2531001"/>
            <a:ext cx="68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Score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F8004AC-4C03-4F0E-B5E0-A326A2A081D2}"/>
              </a:ext>
            </a:extLst>
          </p:cNvPr>
          <p:cNvSpPr/>
          <p:nvPr/>
        </p:nvSpPr>
        <p:spPr>
          <a:xfrm>
            <a:off x="579395" y="2934655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Play Time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9CB788A-DC0F-40C2-BAD9-ED453FD691FC}"/>
              </a:ext>
            </a:extLst>
          </p:cNvPr>
          <p:cNvSpPr/>
          <p:nvPr/>
        </p:nvSpPr>
        <p:spPr>
          <a:xfrm>
            <a:off x="579395" y="3741963"/>
            <a:ext cx="104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Multi Kill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55FB10E-4AAC-42BF-9C79-0FD341AA6F99}"/>
              </a:ext>
            </a:extLst>
          </p:cNvPr>
          <p:cNvSpPr/>
          <p:nvPr/>
        </p:nvSpPr>
        <p:spPr>
          <a:xfrm>
            <a:off x="579395" y="3338309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Kill Count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F56D9B0-4311-4725-98A3-40DC61B37870}"/>
              </a:ext>
            </a:extLst>
          </p:cNvPr>
          <p:cNvSpPr/>
          <p:nvPr/>
        </p:nvSpPr>
        <p:spPr>
          <a:xfrm>
            <a:off x="579395" y="4145617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Hit Count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2011F9D-6183-43D9-8251-C6BDE9E34A44}"/>
              </a:ext>
            </a:extLst>
          </p:cNvPr>
          <p:cNvSpPr/>
          <p:nvPr/>
        </p:nvSpPr>
        <p:spPr>
          <a:xfrm>
            <a:off x="579395" y="4549272"/>
            <a:ext cx="1296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Total Score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D1004E1-6D0B-4A93-B364-19CD3342B8DD}"/>
              </a:ext>
            </a:extLst>
          </p:cNvPr>
          <p:cNvSpPr/>
          <p:nvPr/>
        </p:nvSpPr>
        <p:spPr>
          <a:xfrm>
            <a:off x="4015998" y="2531001"/>
            <a:ext cx="68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Score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F081B0F-7DC4-40B2-89AC-B9E448276E37}"/>
              </a:ext>
            </a:extLst>
          </p:cNvPr>
          <p:cNvSpPr/>
          <p:nvPr/>
        </p:nvSpPr>
        <p:spPr>
          <a:xfrm>
            <a:off x="4015998" y="2934655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Play Time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1DDFB48-3721-4622-9A5C-1025E0FB0B49}"/>
              </a:ext>
            </a:extLst>
          </p:cNvPr>
          <p:cNvSpPr/>
          <p:nvPr/>
        </p:nvSpPr>
        <p:spPr>
          <a:xfrm>
            <a:off x="4015998" y="3741963"/>
            <a:ext cx="104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Multi Kill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E107560-CA40-4087-AC65-F720678F81DD}"/>
              </a:ext>
            </a:extLst>
          </p:cNvPr>
          <p:cNvSpPr/>
          <p:nvPr/>
        </p:nvSpPr>
        <p:spPr>
          <a:xfrm>
            <a:off x="4015998" y="3338309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Kill Count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38C9453-B66E-4FFF-8418-A4B61903190E}"/>
              </a:ext>
            </a:extLst>
          </p:cNvPr>
          <p:cNvSpPr/>
          <p:nvPr/>
        </p:nvSpPr>
        <p:spPr>
          <a:xfrm>
            <a:off x="4015998" y="4145617"/>
            <a:ext cx="1152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Hit Count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3729F88-CB04-486F-AD9B-E53E33F8ECDB}"/>
              </a:ext>
            </a:extLst>
          </p:cNvPr>
          <p:cNvSpPr/>
          <p:nvPr/>
        </p:nvSpPr>
        <p:spPr>
          <a:xfrm>
            <a:off x="4015998" y="4549272"/>
            <a:ext cx="1296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Total Score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06CE69-8806-41D9-AD8E-D13E6BB9FEF2}"/>
              </a:ext>
            </a:extLst>
          </p:cNvPr>
          <p:cNvSpPr/>
          <p:nvPr/>
        </p:nvSpPr>
        <p:spPr>
          <a:xfrm>
            <a:off x="5349179" y="2402170"/>
            <a:ext cx="72000" cy="25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10095B5-E465-4B7B-B77A-8B364F639D54}"/>
              </a:ext>
            </a:extLst>
          </p:cNvPr>
          <p:cNvSpPr/>
          <p:nvPr/>
        </p:nvSpPr>
        <p:spPr>
          <a:xfrm>
            <a:off x="1919879" y="2402170"/>
            <a:ext cx="72000" cy="25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C77643C-D572-4328-8B7E-E51AD9729E82}"/>
              </a:ext>
            </a:extLst>
          </p:cNvPr>
          <p:cNvSpPr/>
          <p:nvPr/>
        </p:nvSpPr>
        <p:spPr>
          <a:xfrm>
            <a:off x="2059219" y="2531001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F3F8A3-B392-489C-AB79-180A9EB74DF3}"/>
              </a:ext>
            </a:extLst>
          </p:cNvPr>
          <p:cNvSpPr/>
          <p:nvPr/>
        </p:nvSpPr>
        <p:spPr>
          <a:xfrm>
            <a:off x="2059219" y="2935212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00:00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0DC071A-F296-4C2E-82F0-579E2ABA0E52}"/>
              </a:ext>
            </a:extLst>
          </p:cNvPr>
          <p:cNvSpPr/>
          <p:nvPr/>
        </p:nvSpPr>
        <p:spPr>
          <a:xfrm>
            <a:off x="2059219" y="3339423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C84FF52-49E6-40B6-AC90-772BE8E96560}"/>
              </a:ext>
            </a:extLst>
          </p:cNvPr>
          <p:cNvSpPr/>
          <p:nvPr/>
        </p:nvSpPr>
        <p:spPr>
          <a:xfrm>
            <a:off x="2059219" y="3743634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A7C5FDE-760A-4D4D-85F1-77AC0C5E74B8}"/>
              </a:ext>
            </a:extLst>
          </p:cNvPr>
          <p:cNvSpPr/>
          <p:nvPr/>
        </p:nvSpPr>
        <p:spPr>
          <a:xfrm>
            <a:off x="2059219" y="4147845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F8926F0-DB88-4BB2-AB50-9E3FF6A3FBB7}"/>
              </a:ext>
            </a:extLst>
          </p:cNvPr>
          <p:cNvSpPr/>
          <p:nvPr/>
        </p:nvSpPr>
        <p:spPr>
          <a:xfrm>
            <a:off x="2059219" y="4552058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75EE696-7FA1-4BDD-837F-AE41645FB3A7}"/>
              </a:ext>
            </a:extLst>
          </p:cNvPr>
          <p:cNvSpPr/>
          <p:nvPr/>
        </p:nvSpPr>
        <p:spPr>
          <a:xfrm>
            <a:off x="5493179" y="2531001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B0FC1A5-A35B-4D0D-B2D3-6A416FA1112A}"/>
              </a:ext>
            </a:extLst>
          </p:cNvPr>
          <p:cNvSpPr/>
          <p:nvPr/>
        </p:nvSpPr>
        <p:spPr>
          <a:xfrm>
            <a:off x="5493179" y="2935212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00:00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B5D6995-3EA3-4C3B-958C-E17954753D85}"/>
              </a:ext>
            </a:extLst>
          </p:cNvPr>
          <p:cNvSpPr/>
          <p:nvPr/>
        </p:nvSpPr>
        <p:spPr>
          <a:xfrm>
            <a:off x="5493179" y="3339423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8747C94-5D0B-4891-BC90-8A4C2BB92E73}"/>
              </a:ext>
            </a:extLst>
          </p:cNvPr>
          <p:cNvSpPr/>
          <p:nvPr/>
        </p:nvSpPr>
        <p:spPr>
          <a:xfrm>
            <a:off x="5493179" y="3743634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9D4177A-0BA3-4D08-8EEE-29DF8D987216}"/>
              </a:ext>
            </a:extLst>
          </p:cNvPr>
          <p:cNvSpPr/>
          <p:nvPr/>
        </p:nvSpPr>
        <p:spPr>
          <a:xfrm>
            <a:off x="5493179" y="4147845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52B1935-0A11-4322-BF2A-51D36E7ACF02}"/>
              </a:ext>
            </a:extLst>
          </p:cNvPr>
          <p:cNvSpPr/>
          <p:nvPr/>
        </p:nvSpPr>
        <p:spPr>
          <a:xfrm>
            <a:off x="5493179" y="4552058"/>
            <a:ext cx="1368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>
                <a:solidFill>
                  <a:schemeClr val="tx1"/>
                </a:solidFill>
              </a:rPr>
              <a:t>00000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AB88D5D6-D78D-4BAF-801F-074526102CEF}"/>
              </a:ext>
            </a:extLst>
          </p:cNvPr>
          <p:cNvSpPr/>
          <p:nvPr/>
        </p:nvSpPr>
        <p:spPr>
          <a:xfrm>
            <a:off x="8252942" y="1752015"/>
            <a:ext cx="155448" cy="33330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오른쪽 중괄호 145">
            <a:extLst>
              <a:ext uri="{FF2B5EF4-FFF2-40B4-BE49-F238E27FC236}">
                <a16:creationId xmlns:a16="http://schemas.microsoft.com/office/drawing/2014/main" id="{F533AA21-D3F0-4498-AD75-81E6D207A2A4}"/>
              </a:ext>
            </a:extLst>
          </p:cNvPr>
          <p:cNvSpPr/>
          <p:nvPr/>
        </p:nvSpPr>
        <p:spPr>
          <a:xfrm rot="16200000">
            <a:off x="5307457" y="-818010"/>
            <a:ext cx="155448" cy="33480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오른쪽 중괄호 146">
            <a:extLst>
              <a:ext uri="{FF2B5EF4-FFF2-40B4-BE49-F238E27FC236}">
                <a16:creationId xmlns:a16="http://schemas.microsoft.com/office/drawing/2014/main" id="{66F4E500-E937-4ACF-84C7-137B0997EF76}"/>
              </a:ext>
            </a:extLst>
          </p:cNvPr>
          <p:cNvSpPr/>
          <p:nvPr/>
        </p:nvSpPr>
        <p:spPr>
          <a:xfrm rot="16200000">
            <a:off x="7015135" y="1457491"/>
            <a:ext cx="155448" cy="673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중괄호 147">
            <a:extLst>
              <a:ext uri="{FF2B5EF4-FFF2-40B4-BE49-F238E27FC236}">
                <a16:creationId xmlns:a16="http://schemas.microsoft.com/office/drawing/2014/main" id="{1076439E-FBA1-4E54-B451-41E2986B9138}"/>
              </a:ext>
            </a:extLst>
          </p:cNvPr>
          <p:cNvSpPr/>
          <p:nvPr/>
        </p:nvSpPr>
        <p:spPr>
          <a:xfrm>
            <a:off x="7417171" y="1660414"/>
            <a:ext cx="155448" cy="871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오른쪽 중괄호 148">
            <a:extLst>
              <a:ext uri="{FF2B5EF4-FFF2-40B4-BE49-F238E27FC236}">
                <a16:creationId xmlns:a16="http://schemas.microsoft.com/office/drawing/2014/main" id="{F6548320-655D-4FF3-9C57-D6260277A449}"/>
              </a:ext>
            </a:extLst>
          </p:cNvPr>
          <p:cNvSpPr/>
          <p:nvPr/>
        </p:nvSpPr>
        <p:spPr>
          <a:xfrm rot="16200000">
            <a:off x="3592807" y="1450522"/>
            <a:ext cx="155448" cy="812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중괄호 149">
            <a:extLst>
              <a:ext uri="{FF2B5EF4-FFF2-40B4-BE49-F238E27FC236}">
                <a16:creationId xmlns:a16="http://schemas.microsoft.com/office/drawing/2014/main" id="{C9329B7C-2697-4779-BBCE-004A9CA3AABF}"/>
              </a:ext>
            </a:extLst>
          </p:cNvPr>
          <p:cNvSpPr/>
          <p:nvPr/>
        </p:nvSpPr>
        <p:spPr>
          <a:xfrm rot="16200000">
            <a:off x="1878154" y="-818010"/>
            <a:ext cx="155448" cy="33480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오른쪽 중괄호 150">
            <a:extLst>
              <a:ext uri="{FF2B5EF4-FFF2-40B4-BE49-F238E27FC236}">
                <a16:creationId xmlns:a16="http://schemas.microsoft.com/office/drawing/2014/main" id="{A5A4D820-5C97-4E74-9FD8-7C5799CAE8AE}"/>
              </a:ext>
            </a:extLst>
          </p:cNvPr>
          <p:cNvSpPr/>
          <p:nvPr/>
        </p:nvSpPr>
        <p:spPr>
          <a:xfrm rot="16200000">
            <a:off x="168115" y="1457491"/>
            <a:ext cx="155448" cy="673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중괄호 151">
            <a:extLst>
              <a:ext uri="{FF2B5EF4-FFF2-40B4-BE49-F238E27FC236}">
                <a16:creationId xmlns:a16="http://schemas.microsoft.com/office/drawing/2014/main" id="{656C64F0-F6A3-4CDB-BEF8-8EDFA9B55911}"/>
              </a:ext>
            </a:extLst>
          </p:cNvPr>
          <p:cNvSpPr/>
          <p:nvPr/>
        </p:nvSpPr>
        <p:spPr>
          <a:xfrm>
            <a:off x="7671020" y="5085103"/>
            <a:ext cx="155448" cy="872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오른쪽 중괄호 152">
            <a:extLst>
              <a:ext uri="{FF2B5EF4-FFF2-40B4-BE49-F238E27FC236}">
                <a16:creationId xmlns:a16="http://schemas.microsoft.com/office/drawing/2014/main" id="{09843F68-5F26-451E-98AB-1C88A3634BF9}"/>
              </a:ext>
            </a:extLst>
          </p:cNvPr>
          <p:cNvSpPr/>
          <p:nvPr/>
        </p:nvSpPr>
        <p:spPr>
          <a:xfrm>
            <a:off x="7421069" y="5172348"/>
            <a:ext cx="155448" cy="3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중괄호 153">
            <a:extLst>
              <a:ext uri="{FF2B5EF4-FFF2-40B4-BE49-F238E27FC236}">
                <a16:creationId xmlns:a16="http://schemas.microsoft.com/office/drawing/2014/main" id="{4C6E431D-F9B6-4E2E-B9FC-8DDB396ADD7E}"/>
              </a:ext>
            </a:extLst>
          </p:cNvPr>
          <p:cNvSpPr/>
          <p:nvPr/>
        </p:nvSpPr>
        <p:spPr>
          <a:xfrm>
            <a:off x="7671020" y="5496348"/>
            <a:ext cx="155448" cy="52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중괄호 154">
            <a:extLst>
              <a:ext uri="{FF2B5EF4-FFF2-40B4-BE49-F238E27FC236}">
                <a16:creationId xmlns:a16="http://schemas.microsoft.com/office/drawing/2014/main" id="{94684C8E-422C-498A-A03C-78B0301C036D}"/>
              </a:ext>
            </a:extLst>
          </p:cNvPr>
          <p:cNvSpPr/>
          <p:nvPr/>
        </p:nvSpPr>
        <p:spPr>
          <a:xfrm rot="5400000">
            <a:off x="7020142" y="5684722"/>
            <a:ext cx="155448" cy="573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오른쪽 중괄호 155">
            <a:extLst>
              <a:ext uri="{FF2B5EF4-FFF2-40B4-BE49-F238E27FC236}">
                <a16:creationId xmlns:a16="http://schemas.microsoft.com/office/drawing/2014/main" id="{B83DB398-69DA-486A-B760-E0B914129B75}"/>
              </a:ext>
            </a:extLst>
          </p:cNvPr>
          <p:cNvSpPr/>
          <p:nvPr/>
        </p:nvSpPr>
        <p:spPr>
          <a:xfrm rot="5400000">
            <a:off x="6496102" y="5218007"/>
            <a:ext cx="155448" cy="9907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중괄호 156">
            <a:extLst>
              <a:ext uri="{FF2B5EF4-FFF2-40B4-BE49-F238E27FC236}">
                <a16:creationId xmlns:a16="http://schemas.microsoft.com/office/drawing/2014/main" id="{9059D9F5-3728-4D03-83FD-06D6685BB9DE}"/>
              </a:ext>
            </a:extLst>
          </p:cNvPr>
          <p:cNvSpPr/>
          <p:nvPr/>
        </p:nvSpPr>
        <p:spPr>
          <a:xfrm rot="5400000">
            <a:off x="699523" y="5223015"/>
            <a:ext cx="155448" cy="9807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중괄호 157">
            <a:extLst>
              <a:ext uri="{FF2B5EF4-FFF2-40B4-BE49-F238E27FC236}">
                <a16:creationId xmlns:a16="http://schemas.microsoft.com/office/drawing/2014/main" id="{2BA9ABBF-D45A-4B87-9B7F-AA52CFE15888}"/>
              </a:ext>
            </a:extLst>
          </p:cNvPr>
          <p:cNvSpPr/>
          <p:nvPr/>
        </p:nvSpPr>
        <p:spPr>
          <a:xfrm rot="5400000">
            <a:off x="168114" y="5679715"/>
            <a:ext cx="155448" cy="673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중괄호 159">
            <a:extLst>
              <a:ext uri="{FF2B5EF4-FFF2-40B4-BE49-F238E27FC236}">
                <a16:creationId xmlns:a16="http://schemas.microsoft.com/office/drawing/2014/main" id="{1FAEB0C6-3B2A-40E6-8413-EF65AD2EA5A5}"/>
              </a:ext>
            </a:extLst>
          </p:cNvPr>
          <p:cNvSpPr/>
          <p:nvPr/>
        </p:nvSpPr>
        <p:spPr>
          <a:xfrm rot="16200000">
            <a:off x="6143637" y="348879"/>
            <a:ext cx="155448" cy="16756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중괄호 161">
            <a:extLst>
              <a:ext uri="{FF2B5EF4-FFF2-40B4-BE49-F238E27FC236}">
                <a16:creationId xmlns:a16="http://schemas.microsoft.com/office/drawing/2014/main" id="{0377979B-0561-477D-A39C-A7BCD48EEAF2}"/>
              </a:ext>
            </a:extLst>
          </p:cNvPr>
          <p:cNvSpPr/>
          <p:nvPr/>
        </p:nvSpPr>
        <p:spPr>
          <a:xfrm rot="16200000">
            <a:off x="3884867" y="1437750"/>
            <a:ext cx="155448" cy="1068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중괄호 165">
            <a:extLst>
              <a:ext uri="{FF2B5EF4-FFF2-40B4-BE49-F238E27FC236}">
                <a16:creationId xmlns:a16="http://schemas.microsoft.com/office/drawing/2014/main" id="{B1F16C01-81A9-4608-B8ED-ADAC142C618D}"/>
              </a:ext>
            </a:extLst>
          </p:cNvPr>
          <p:cNvSpPr/>
          <p:nvPr/>
        </p:nvSpPr>
        <p:spPr>
          <a:xfrm rot="16200000">
            <a:off x="5363490" y="1392170"/>
            <a:ext cx="155448" cy="1049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오른쪽 중괄호 204">
            <a:extLst>
              <a:ext uri="{FF2B5EF4-FFF2-40B4-BE49-F238E27FC236}">
                <a16:creationId xmlns:a16="http://schemas.microsoft.com/office/drawing/2014/main" id="{0033161C-2A57-43FE-8407-CB853BED32B0}"/>
              </a:ext>
            </a:extLst>
          </p:cNvPr>
          <p:cNvSpPr/>
          <p:nvPr/>
        </p:nvSpPr>
        <p:spPr>
          <a:xfrm>
            <a:off x="7414545" y="1747543"/>
            <a:ext cx="155448" cy="44703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오른쪽 중괄호 205">
            <a:extLst>
              <a:ext uri="{FF2B5EF4-FFF2-40B4-BE49-F238E27FC236}">
                <a16:creationId xmlns:a16="http://schemas.microsoft.com/office/drawing/2014/main" id="{734549FA-C9B2-40EA-AFCD-0E7FC7261117}"/>
              </a:ext>
            </a:extLst>
          </p:cNvPr>
          <p:cNvSpPr/>
          <p:nvPr/>
        </p:nvSpPr>
        <p:spPr>
          <a:xfrm rot="16200000">
            <a:off x="6879492" y="1395124"/>
            <a:ext cx="155448" cy="19207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오른쪽 중괄호 207">
            <a:extLst>
              <a:ext uri="{FF2B5EF4-FFF2-40B4-BE49-F238E27FC236}">
                <a16:creationId xmlns:a16="http://schemas.microsoft.com/office/drawing/2014/main" id="{39DD887F-3052-4733-AA0A-0DF4C4E596D1}"/>
              </a:ext>
            </a:extLst>
          </p:cNvPr>
          <p:cNvSpPr/>
          <p:nvPr/>
        </p:nvSpPr>
        <p:spPr>
          <a:xfrm rot="16200000">
            <a:off x="3735991" y="1395124"/>
            <a:ext cx="155448" cy="19207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오른쪽 중괄호 209">
            <a:extLst>
              <a:ext uri="{FF2B5EF4-FFF2-40B4-BE49-F238E27FC236}">
                <a16:creationId xmlns:a16="http://schemas.microsoft.com/office/drawing/2014/main" id="{2F8DBF67-4086-455F-AFBD-2622F7B9ED65}"/>
              </a:ext>
            </a:extLst>
          </p:cNvPr>
          <p:cNvSpPr/>
          <p:nvPr/>
        </p:nvSpPr>
        <p:spPr>
          <a:xfrm>
            <a:off x="7414545" y="2273321"/>
            <a:ext cx="155448" cy="964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오른쪽 중괄호 210">
            <a:extLst>
              <a:ext uri="{FF2B5EF4-FFF2-40B4-BE49-F238E27FC236}">
                <a16:creationId xmlns:a16="http://schemas.microsoft.com/office/drawing/2014/main" id="{23D78530-D304-4EB2-B2B9-A1411008BB39}"/>
              </a:ext>
            </a:extLst>
          </p:cNvPr>
          <p:cNvSpPr/>
          <p:nvPr/>
        </p:nvSpPr>
        <p:spPr>
          <a:xfrm>
            <a:off x="7414545" y="2766110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오른쪽 중괄호 211">
            <a:extLst>
              <a:ext uri="{FF2B5EF4-FFF2-40B4-BE49-F238E27FC236}">
                <a16:creationId xmlns:a16="http://schemas.microsoft.com/office/drawing/2014/main" id="{C538274D-C0D8-48AE-891E-AC49222E02D1}"/>
              </a:ext>
            </a:extLst>
          </p:cNvPr>
          <p:cNvSpPr/>
          <p:nvPr/>
        </p:nvSpPr>
        <p:spPr>
          <a:xfrm>
            <a:off x="7414545" y="3171578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오른쪽 중괄호 212">
            <a:extLst>
              <a:ext uri="{FF2B5EF4-FFF2-40B4-BE49-F238E27FC236}">
                <a16:creationId xmlns:a16="http://schemas.microsoft.com/office/drawing/2014/main" id="{45EC69AF-53D3-43EC-984B-D09E37A18DAE}"/>
              </a:ext>
            </a:extLst>
          </p:cNvPr>
          <p:cNvSpPr/>
          <p:nvPr/>
        </p:nvSpPr>
        <p:spPr>
          <a:xfrm>
            <a:off x="7414545" y="3578172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오른쪽 중괄호 213">
            <a:extLst>
              <a:ext uri="{FF2B5EF4-FFF2-40B4-BE49-F238E27FC236}">
                <a16:creationId xmlns:a16="http://schemas.microsoft.com/office/drawing/2014/main" id="{9CFAC52E-704D-40E1-B13E-31D993EA8C1B}"/>
              </a:ext>
            </a:extLst>
          </p:cNvPr>
          <p:cNvSpPr/>
          <p:nvPr/>
        </p:nvSpPr>
        <p:spPr>
          <a:xfrm>
            <a:off x="7414545" y="3984054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오른쪽 중괄호 214">
            <a:extLst>
              <a:ext uri="{FF2B5EF4-FFF2-40B4-BE49-F238E27FC236}">
                <a16:creationId xmlns:a16="http://schemas.microsoft.com/office/drawing/2014/main" id="{C5B5E30D-D340-4641-BB5F-A0E2BFDA9ABA}"/>
              </a:ext>
            </a:extLst>
          </p:cNvPr>
          <p:cNvSpPr/>
          <p:nvPr/>
        </p:nvSpPr>
        <p:spPr>
          <a:xfrm>
            <a:off x="7414545" y="4387922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오른쪽 중괄호 215">
            <a:extLst>
              <a:ext uri="{FF2B5EF4-FFF2-40B4-BE49-F238E27FC236}">
                <a16:creationId xmlns:a16="http://schemas.microsoft.com/office/drawing/2014/main" id="{257EB371-9681-484B-8FCD-9BA127D752E0}"/>
              </a:ext>
            </a:extLst>
          </p:cNvPr>
          <p:cNvSpPr/>
          <p:nvPr/>
        </p:nvSpPr>
        <p:spPr>
          <a:xfrm>
            <a:off x="7414545" y="2369768"/>
            <a:ext cx="155448" cy="398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오른쪽 중괄호 216">
            <a:extLst>
              <a:ext uri="{FF2B5EF4-FFF2-40B4-BE49-F238E27FC236}">
                <a16:creationId xmlns:a16="http://schemas.microsoft.com/office/drawing/2014/main" id="{AA24D21C-EC28-47EC-A2E9-CE344EDF46E8}"/>
              </a:ext>
            </a:extLst>
          </p:cNvPr>
          <p:cNvSpPr/>
          <p:nvPr/>
        </p:nvSpPr>
        <p:spPr>
          <a:xfrm>
            <a:off x="7414545" y="2191015"/>
            <a:ext cx="155448" cy="823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오른쪽 중괄호 218">
            <a:extLst>
              <a:ext uri="{FF2B5EF4-FFF2-40B4-BE49-F238E27FC236}">
                <a16:creationId xmlns:a16="http://schemas.microsoft.com/office/drawing/2014/main" id="{B3CEDCEF-41E6-4298-A722-069DED111109}"/>
              </a:ext>
            </a:extLst>
          </p:cNvPr>
          <p:cNvSpPr/>
          <p:nvPr/>
        </p:nvSpPr>
        <p:spPr>
          <a:xfrm>
            <a:off x="7414545" y="4784232"/>
            <a:ext cx="155448" cy="29619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03F223-7CF0-4E18-9B42-5809708E092C}"/>
              </a:ext>
            </a:extLst>
          </p:cNvPr>
          <p:cNvCxnSpPr>
            <a:stCxn id="147" idx="2"/>
          </p:cNvCxnSpPr>
          <p:nvPr/>
        </p:nvCxnSpPr>
        <p:spPr>
          <a:xfrm flipH="1">
            <a:off x="7126528" y="1568885"/>
            <a:ext cx="1" cy="9152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06FC84A-D793-4707-961D-65CEFCF2C675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7058012" y="933725"/>
            <a:ext cx="1180" cy="813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86EF36-AE02-44EB-87D1-BCA7D7AEA6A3}"/>
              </a:ext>
            </a:extLst>
          </p:cNvPr>
          <p:cNvCxnSpPr>
            <a:cxnSpLocks/>
            <a:stCxn id="206" idx="0"/>
            <a:endCxn id="175" idx="3"/>
          </p:cNvCxnSpPr>
          <p:nvPr/>
        </p:nvCxnSpPr>
        <p:spPr>
          <a:xfrm flipH="1">
            <a:off x="6861179" y="1568885"/>
            <a:ext cx="1" cy="7063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BF7F79-EB96-4237-99B9-5D830FF1DB24}"/>
              </a:ext>
            </a:extLst>
          </p:cNvPr>
          <p:cNvCxnSpPr>
            <a:cxnSpLocks/>
            <a:stCxn id="148" idx="0"/>
          </p:cNvCxnSpPr>
          <p:nvPr/>
        </p:nvCxnSpPr>
        <p:spPr>
          <a:xfrm flipH="1">
            <a:off x="7126529" y="1660414"/>
            <a:ext cx="290642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C5EEAE-4D4A-4335-83EC-841F9576E547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4016000" y="1568885"/>
            <a:ext cx="2" cy="351452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DB7AB3-73E3-4547-B3A1-10E9AABA2328}"/>
              </a:ext>
            </a:extLst>
          </p:cNvPr>
          <p:cNvCxnSpPr>
            <a:stCxn id="146" idx="0"/>
          </p:cNvCxnSpPr>
          <p:nvPr/>
        </p:nvCxnSpPr>
        <p:spPr>
          <a:xfrm flipH="1">
            <a:off x="3707874" y="933725"/>
            <a:ext cx="3296" cy="8134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2D26F9F-28A1-4288-9558-A71F28845471}"/>
              </a:ext>
            </a:extLst>
          </p:cNvPr>
          <p:cNvCxnSpPr/>
          <p:nvPr/>
        </p:nvCxnSpPr>
        <p:spPr>
          <a:xfrm>
            <a:off x="3627127" y="933725"/>
            <a:ext cx="0" cy="8134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AC367220-E666-4296-B65F-9A93F63AFD14}"/>
              </a:ext>
            </a:extLst>
          </p:cNvPr>
          <p:cNvCxnSpPr/>
          <p:nvPr/>
        </p:nvCxnSpPr>
        <p:spPr>
          <a:xfrm>
            <a:off x="279508" y="933725"/>
            <a:ext cx="0" cy="8134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C71AC2FF-1D42-4F5F-B4DD-5FFF5AFD8C98}"/>
              </a:ext>
            </a:extLst>
          </p:cNvPr>
          <p:cNvCxnSpPr>
            <a:cxnSpLocks/>
            <a:stCxn id="151" idx="0"/>
          </p:cNvCxnSpPr>
          <p:nvPr/>
        </p:nvCxnSpPr>
        <p:spPr>
          <a:xfrm flipH="1">
            <a:off x="212166" y="1568885"/>
            <a:ext cx="4" cy="9152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72434F7D-AC76-4858-BC89-D0A6734B5BE5}"/>
              </a:ext>
            </a:extLst>
          </p:cNvPr>
          <p:cNvCxnSpPr>
            <a:stCxn id="208" idx="2"/>
            <a:endCxn id="175" idx="1"/>
          </p:cNvCxnSpPr>
          <p:nvPr/>
        </p:nvCxnSpPr>
        <p:spPr>
          <a:xfrm flipH="1">
            <a:off x="3909179" y="1568885"/>
            <a:ext cx="573" cy="7063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28842487-7070-4DBE-9CA7-9E3FDB4A475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7053253" y="1747202"/>
            <a:ext cx="1199689" cy="48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BF7F01BA-A3FA-473F-A3BC-B4EE566F3354}"/>
              </a:ext>
            </a:extLst>
          </p:cNvPr>
          <p:cNvCxnSpPr>
            <a:stCxn id="217" idx="2"/>
            <a:endCxn id="175" idx="3"/>
          </p:cNvCxnSpPr>
          <p:nvPr/>
        </p:nvCxnSpPr>
        <p:spPr>
          <a:xfrm flipH="1">
            <a:off x="6861179" y="2273320"/>
            <a:ext cx="553366" cy="19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2AE4844-5C3F-485A-B09C-F325EA551C4D}"/>
              </a:ext>
            </a:extLst>
          </p:cNvPr>
          <p:cNvCxnSpPr>
            <a:stCxn id="216" idx="0"/>
          </p:cNvCxnSpPr>
          <p:nvPr/>
        </p:nvCxnSpPr>
        <p:spPr>
          <a:xfrm flipH="1" flipV="1">
            <a:off x="4015998" y="2369767"/>
            <a:ext cx="3398547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9E73957-1EB9-4D7F-8BEC-2293AA3DD818}"/>
              </a:ext>
            </a:extLst>
          </p:cNvPr>
          <p:cNvCxnSpPr>
            <a:stCxn id="216" idx="2"/>
          </p:cNvCxnSpPr>
          <p:nvPr/>
        </p:nvCxnSpPr>
        <p:spPr>
          <a:xfrm flipH="1" flipV="1">
            <a:off x="4015998" y="2765961"/>
            <a:ext cx="3398547" cy="255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1F2DBF01-549E-4B27-B817-CA7411BC830D}"/>
              </a:ext>
            </a:extLst>
          </p:cNvPr>
          <p:cNvCxnSpPr/>
          <p:nvPr/>
        </p:nvCxnSpPr>
        <p:spPr>
          <a:xfrm flipH="1">
            <a:off x="4015998" y="3172814"/>
            <a:ext cx="3393605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EC5905CB-44DA-48FA-A539-862DB550B9CC}"/>
              </a:ext>
            </a:extLst>
          </p:cNvPr>
          <p:cNvCxnSpPr>
            <a:stCxn id="213" idx="0"/>
          </p:cNvCxnSpPr>
          <p:nvPr/>
        </p:nvCxnSpPr>
        <p:spPr>
          <a:xfrm flipH="1">
            <a:off x="4015998" y="3578172"/>
            <a:ext cx="3398547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CD7144A9-0134-4514-8742-925B48C045EF}"/>
              </a:ext>
            </a:extLst>
          </p:cNvPr>
          <p:cNvCxnSpPr>
            <a:stCxn id="213" idx="2"/>
          </p:cNvCxnSpPr>
          <p:nvPr/>
        </p:nvCxnSpPr>
        <p:spPr>
          <a:xfrm flipH="1">
            <a:off x="4015998" y="3976923"/>
            <a:ext cx="3398547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06F58E50-92E5-4D4A-838D-8B2FFE53E0B4}"/>
              </a:ext>
            </a:extLst>
          </p:cNvPr>
          <p:cNvCxnSpPr>
            <a:cxnSpLocks/>
            <a:stCxn id="214" idx="2"/>
          </p:cNvCxnSpPr>
          <p:nvPr/>
        </p:nvCxnSpPr>
        <p:spPr>
          <a:xfrm flipH="1">
            <a:off x="4015999" y="4382805"/>
            <a:ext cx="3398546" cy="511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B7AE193-D141-4A0B-8911-5E1A2925FE39}"/>
              </a:ext>
            </a:extLst>
          </p:cNvPr>
          <p:cNvCxnSpPr>
            <a:stCxn id="219" idx="0"/>
          </p:cNvCxnSpPr>
          <p:nvPr/>
        </p:nvCxnSpPr>
        <p:spPr>
          <a:xfrm flipH="1">
            <a:off x="4015998" y="4784232"/>
            <a:ext cx="3398547" cy="1446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BD0A1D4B-D446-42EA-89F6-E975984D51E4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053254" y="5080430"/>
            <a:ext cx="1199688" cy="46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BC22DBFE-B354-48DE-AAED-B0953B1B56AF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6610138" y="5172349"/>
            <a:ext cx="1060882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85CB666F-403E-4668-A521-11125876B8CF}"/>
              </a:ext>
            </a:extLst>
          </p:cNvPr>
          <p:cNvCxnSpPr>
            <a:cxnSpLocks/>
            <a:stCxn id="154" idx="0"/>
          </p:cNvCxnSpPr>
          <p:nvPr/>
        </p:nvCxnSpPr>
        <p:spPr>
          <a:xfrm flipH="1">
            <a:off x="290776" y="5496348"/>
            <a:ext cx="738024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54AD2843-2747-49C7-B477-BF88C0C443CD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7137862" y="5548414"/>
            <a:ext cx="53315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0B126D3A-D4BB-4774-AD68-E1EF4763D306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7126528" y="5548414"/>
            <a:ext cx="1" cy="8724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2D9755A8-24E7-4A3E-9580-5B4ECA6203D9}"/>
              </a:ext>
            </a:extLst>
          </p:cNvPr>
          <p:cNvCxnSpPr>
            <a:cxnSpLocks/>
          </p:cNvCxnSpPr>
          <p:nvPr/>
        </p:nvCxnSpPr>
        <p:spPr>
          <a:xfrm flipH="1" flipV="1">
            <a:off x="7068213" y="5503545"/>
            <a:ext cx="1" cy="1321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74F17469-D583-40F1-87B8-A20375556AD2}"/>
              </a:ext>
            </a:extLst>
          </p:cNvPr>
          <p:cNvCxnSpPr>
            <a:cxnSpLocks/>
          </p:cNvCxnSpPr>
          <p:nvPr/>
        </p:nvCxnSpPr>
        <p:spPr>
          <a:xfrm flipH="1" flipV="1">
            <a:off x="6078448" y="5496348"/>
            <a:ext cx="2" cy="1393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EBC8D1B7-7084-47C3-838D-B19760DDEBEE}"/>
              </a:ext>
            </a:extLst>
          </p:cNvPr>
          <p:cNvCxnSpPr>
            <a:stCxn id="158" idx="2"/>
          </p:cNvCxnSpPr>
          <p:nvPr/>
        </p:nvCxnSpPr>
        <p:spPr>
          <a:xfrm flipH="1" flipV="1">
            <a:off x="212166" y="5548414"/>
            <a:ext cx="3" cy="8724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4C993E13-1AE1-42DF-84A3-EB28ABF61FDC}"/>
              </a:ext>
            </a:extLst>
          </p:cNvPr>
          <p:cNvCxnSpPr>
            <a:stCxn id="157" idx="2"/>
          </p:cNvCxnSpPr>
          <p:nvPr/>
        </p:nvCxnSpPr>
        <p:spPr>
          <a:xfrm flipV="1">
            <a:off x="286877" y="5496348"/>
            <a:ext cx="0" cy="1393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5573598B-431A-4B07-8723-E83B7CBD0194}"/>
              </a:ext>
            </a:extLst>
          </p:cNvPr>
          <p:cNvCxnSpPr/>
          <p:nvPr/>
        </p:nvCxnSpPr>
        <p:spPr>
          <a:xfrm flipV="1">
            <a:off x="1268815" y="5503545"/>
            <a:ext cx="0" cy="13211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849C7C12-5C80-43CE-A054-1285DEED7B33}"/>
              </a:ext>
            </a:extLst>
          </p:cNvPr>
          <p:cNvSpPr txBox="1"/>
          <p:nvPr/>
        </p:nvSpPr>
        <p:spPr>
          <a:xfrm>
            <a:off x="8408390" y="3310836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925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5A8DD9B-4F8B-4239-A976-8E58219F62B7}"/>
              </a:ext>
            </a:extLst>
          </p:cNvPr>
          <p:cNvSpPr txBox="1"/>
          <p:nvPr/>
        </p:nvSpPr>
        <p:spPr>
          <a:xfrm>
            <a:off x="5198100" y="566757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930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D8B81C5-DF1D-454C-A34F-8ECEAB3E574C}"/>
              </a:ext>
            </a:extLst>
          </p:cNvPr>
          <p:cNvSpPr txBox="1"/>
          <p:nvPr/>
        </p:nvSpPr>
        <p:spPr>
          <a:xfrm>
            <a:off x="1766437" y="566757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930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4ADA067-DE20-4388-B546-4A0DF8C2FEB9}"/>
              </a:ext>
            </a:extLst>
          </p:cNvPr>
          <p:cNvSpPr txBox="1"/>
          <p:nvPr/>
        </p:nvSpPr>
        <p:spPr>
          <a:xfrm>
            <a:off x="6035930" y="888726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465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5C41142-B4F8-4B3D-9E4A-5BA5D71E8E40}"/>
              </a:ext>
            </a:extLst>
          </p:cNvPr>
          <p:cNvSpPr txBox="1"/>
          <p:nvPr/>
        </p:nvSpPr>
        <p:spPr>
          <a:xfrm>
            <a:off x="5444567" y="123725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7A89924-553C-41D1-B8B8-B80541863DA1}"/>
              </a:ext>
            </a:extLst>
          </p:cNvPr>
          <p:cNvSpPr txBox="1"/>
          <p:nvPr/>
        </p:nvSpPr>
        <p:spPr>
          <a:xfrm>
            <a:off x="3431640" y="129296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F68652D-1701-4255-8D70-268E4D6C03C4}"/>
              </a:ext>
            </a:extLst>
          </p:cNvPr>
          <p:cNvSpPr txBox="1"/>
          <p:nvPr/>
        </p:nvSpPr>
        <p:spPr>
          <a:xfrm>
            <a:off x="58972" y="120085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E66C4E5-A992-44FA-92A8-4151F7B16CAB}"/>
              </a:ext>
            </a:extLst>
          </p:cNvPr>
          <p:cNvSpPr txBox="1"/>
          <p:nvPr/>
        </p:nvSpPr>
        <p:spPr>
          <a:xfrm>
            <a:off x="7027072" y="120085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9B18815-E5CE-4032-AAC4-EAC9C3720AAA}"/>
              </a:ext>
            </a:extLst>
          </p:cNvPr>
          <p:cNvSpPr txBox="1"/>
          <p:nvPr/>
        </p:nvSpPr>
        <p:spPr>
          <a:xfrm>
            <a:off x="3933498" y="123725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28BAB79-F75C-4E91-A105-23144F478DC0}"/>
              </a:ext>
            </a:extLst>
          </p:cNvPr>
          <p:cNvSpPr txBox="1"/>
          <p:nvPr/>
        </p:nvSpPr>
        <p:spPr>
          <a:xfrm>
            <a:off x="3677977" y="123532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7769B70-23B9-4406-B2FF-25B993AFEF48}"/>
              </a:ext>
            </a:extLst>
          </p:cNvPr>
          <p:cNvSpPr txBox="1"/>
          <p:nvPr/>
        </p:nvSpPr>
        <p:spPr>
          <a:xfrm>
            <a:off x="6821384" y="120085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880D7D0-CFAE-4A9F-A85A-4E9A0E38168A}"/>
              </a:ext>
            </a:extLst>
          </p:cNvPr>
          <p:cNvSpPr txBox="1"/>
          <p:nvPr/>
        </p:nvSpPr>
        <p:spPr>
          <a:xfrm>
            <a:off x="7570254" y="1542582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761B4593-35EE-482D-A0DE-D26962B1F9FA}"/>
              </a:ext>
            </a:extLst>
          </p:cNvPr>
          <p:cNvSpPr txBox="1"/>
          <p:nvPr/>
        </p:nvSpPr>
        <p:spPr>
          <a:xfrm>
            <a:off x="7829187" y="5047030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A502728-75A3-483C-A3EC-C580D027C9CE}"/>
              </a:ext>
            </a:extLst>
          </p:cNvPr>
          <p:cNvSpPr txBox="1"/>
          <p:nvPr/>
        </p:nvSpPr>
        <p:spPr>
          <a:xfrm>
            <a:off x="7824103" y="5414659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8E488B9-9312-4AEB-BFB7-C09FC157DC4F}"/>
              </a:ext>
            </a:extLst>
          </p:cNvPr>
          <p:cNvSpPr txBox="1"/>
          <p:nvPr/>
        </p:nvSpPr>
        <p:spPr>
          <a:xfrm>
            <a:off x="7574152" y="5239048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0F7F2C7-4A2E-4259-BFC5-7CBD65AA1897}"/>
              </a:ext>
            </a:extLst>
          </p:cNvPr>
          <p:cNvSpPr txBox="1"/>
          <p:nvPr/>
        </p:nvSpPr>
        <p:spPr>
          <a:xfrm>
            <a:off x="7570254" y="187847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125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F5176C6-90D6-4746-8D7B-1D023E887C6C}"/>
              </a:ext>
            </a:extLst>
          </p:cNvPr>
          <p:cNvSpPr txBox="1"/>
          <p:nvPr/>
        </p:nvSpPr>
        <p:spPr>
          <a:xfrm>
            <a:off x="7570254" y="207154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D1D8C68-FFB3-4A4F-9EE2-DB7BEB27EACA}"/>
              </a:ext>
            </a:extLst>
          </p:cNvPr>
          <p:cNvSpPr txBox="1"/>
          <p:nvPr/>
        </p:nvSpPr>
        <p:spPr>
          <a:xfrm>
            <a:off x="7570254" y="223525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1C85868-CB20-4F1C-90AC-B6A9E3F6E57E}"/>
              </a:ext>
            </a:extLst>
          </p:cNvPr>
          <p:cNvSpPr txBox="1"/>
          <p:nvPr/>
        </p:nvSpPr>
        <p:spPr>
          <a:xfrm>
            <a:off x="7570254" y="4821363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F391A3-3639-4B1F-A9DF-838DD456EDDE}"/>
              </a:ext>
            </a:extLst>
          </p:cNvPr>
          <p:cNvSpPr txBox="1"/>
          <p:nvPr/>
        </p:nvSpPr>
        <p:spPr>
          <a:xfrm>
            <a:off x="7570254" y="4487099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62B7A76-FA37-4C3E-BFF5-E252CCC6D535}"/>
              </a:ext>
            </a:extLst>
          </p:cNvPr>
          <p:cNvSpPr txBox="1"/>
          <p:nvPr/>
        </p:nvSpPr>
        <p:spPr>
          <a:xfrm>
            <a:off x="7570254" y="407992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785BF4F-6394-436C-9E29-1A75E499EDA7}"/>
              </a:ext>
            </a:extLst>
          </p:cNvPr>
          <p:cNvSpPr txBox="1"/>
          <p:nvPr/>
        </p:nvSpPr>
        <p:spPr>
          <a:xfrm>
            <a:off x="7570254" y="3670797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738D57B-8C7D-4DED-BBF5-F38BB9111899}"/>
              </a:ext>
            </a:extLst>
          </p:cNvPr>
          <p:cNvSpPr txBox="1"/>
          <p:nvPr/>
        </p:nvSpPr>
        <p:spPr>
          <a:xfrm>
            <a:off x="7570254" y="326809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FEC2A50-1169-4E01-A2A1-A640F10A0D72}"/>
              </a:ext>
            </a:extLst>
          </p:cNvPr>
          <p:cNvSpPr txBox="1"/>
          <p:nvPr/>
        </p:nvSpPr>
        <p:spPr>
          <a:xfrm>
            <a:off x="7570254" y="2856925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378066E4-47AB-4CC9-84DF-2261604ADB0E}"/>
              </a:ext>
            </a:extLst>
          </p:cNvPr>
          <p:cNvSpPr txBox="1"/>
          <p:nvPr/>
        </p:nvSpPr>
        <p:spPr>
          <a:xfrm>
            <a:off x="7570254" y="246342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EA95BD9-00EB-43FF-BEFB-1F2DA2003DF0}"/>
              </a:ext>
            </a:extLst>
          </p:cNvPr>
          <p:cNvSpPr txBox="1"/>
          <p:nvPr/>
        </p:nvSpPr>
        <p:spPr>
          <a:xfrm>
            <a:off x="6960931" y="579030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EEB06C3-B2D6-4A44-BEBB-0C09CC8FE4E6}"/>
              </a:ext>
            </a:extLst>
          </p:cNvPr>
          <p:cNvSpPr txBox="1"/>
          <p:nvPr/>
        </p:nvSpPr>
        <p:spPr>
          <a:xfrm>
            <a:off x="6385109" y="579030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275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28951B58-937A-45F7-8437-38DA2D2A4FB5}"/>
              </a:ext>
            </a:extLst>
          </p:cNvPr>
          <p:cNvSpPr txBox="1"/>
          <p:nvPr/>
        </p:nvSpPr>
        <p:spPr>
          <a:xfrm>
            <a:off x="592741" y="579030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275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17E6651-A14C-43B9-B474-26F9FF0C6781}"/>
              </a:ext>
            </a:extLst>
          </p:cNvPr>
          <p:cNvSpPr txBox="1"/>
          <p:nvPr/>
        </p:nvSpPr>
        <p:spPr>
          <a:xfrm>
            <a:off x="105505" y="5790301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7" name="텍스트 개체 틀 3">
            <a:extLst>
              <a:ext uri="{FF2B5EF4-FFF2-40B4-BE49-F238E27FC236}">
                <a16:creationId xmlns:a16="http://schemas.microsoft.com/office/drawing/2014/main" id="{2FEADB11-BD35-467B-BE4D-2E0BD083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5748950"/>
            <a:ext cx="12043985" cy="1088867"/>
          </a:xfrm>
        </p:spPr>
        <p:txBody>
          <a:bodyPr>
            <a:normAutofit/>
          </a:bodyPr>
          <a:lstStyle/>
          <a:p>
            <a:r>
              <a:rPr lang="en-US" altLang="ko-KR"/>
              <a:t>(Player1)</a:t>
            </a:r>
            <a:r>
              <a:rPr lang="ko-KR" altLang="en-US"/>
              <a:t>의 점수 창과 </a:t>
            </a:r>
            <a:r>
              <a:rPr lang="en-US" altLang="ko-KR"/>
              <a:t>(Player2)</a:t>
            </a:r>
            <a:r>
              <a:rPr lang="ko-KR" altLang="en-US"/>
              <a:t>의 점수 창은 같은 스케일과 같은 내부 </a:t>
            </a:r>
            <a:r>
              <a:rPr lang="en-US" altLang="ko-KR"/>
              <a:t>GUI</a:t>
            </a:r>
            <a:r>
              <a:rPr lang="ko-KR" altLang="en-US"/>
              <a:t> 배치를 가졌다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/>
              <a:t>텍스트 </a:t>
            </a:r>
            <a:r>
              <a:rPr lang="en-US" altLang="ko-KR"/>
              <a:t>Clear!</a:t>
            </a:r>
            <a:r>
              <a:rPr lang="ko-KR" altLang="en-US"/>
              <a:t>와 버튼의 텍스트는 정중앙 정렬</a:t>
            </a:r>
            <a:r>
              <a:rPr lang="en-US" altLang="ko-KR"/>
              <a:t>, </a:t>
            </a:r>
            <a:r>
              <a:rPr lang="ko-KR" altLang="en-US"/>
              <a:t>나머지 텍스트는 왼쪽에 정렬한다</a:t>
            </a:r>
            <a:r>
              <a:rPr lang="en-US" altLang="ko-KR"/>
              <a:t>.(Player Time</a:t>
            </a:r>
            <a:r>
              <a:rPr lang="ko-KR" altLang="en-US"/>
              <a:t>은 의 시간 표시는 분</a:t>
            </a:r>
            <a:r>
              <a:rPr lang="en-US" altLang="ko-KR"/>
              <a:t>:</a:t>
            </a:r>
            <a:r>
              <a:rPr lang="ko-KR" altLang="en-US"/>
              <a:t>초로 표시한다</a:t>
            </a:r>
            <a:r>
              <a:rPr lang="en-US" altLang="ko-KR"/>
              <a:t>.)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8579700-79A3-4EF6-97E6-6C794A9990E6}"/>
              </a:ext>
            </a:extLst>
          </p:cNvPr>
          <p:cNvSpPr/>
          <p:nvPr/>
        </p:nvSpPr>
        <p:spPr>
          <a:xfrm>
            <a:off x="1609598" y="1945749"/>
            <a:ext cx="68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Clear!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B3B7103-A016-402D-8A6A-4E8C7A7EC72F}"/>
              </a:ext>
            </a:extLst>
          </p:cNvPr>
          <p:cNvSpPr/>
          <p:nvPr/>
        </p:nvSpPr>
        <p:spPr>
          <a:xfrm>
            <a:off x="5038898" y="1945749"/>
            <a:ext cx="684000" cy="23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Clear!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C56AC6-0B0B-4450-973A-DB637C82EE38}"/>
              </a:ext>
            </a:extLst>
          </p:cNvPr>
          <p:cNvCxnSpPr>
            <a:stCxn id="160" idx="0"/>
            <a:endCxn id="190" idx="0"/>
          </p:cNvCxnSpPr>
          <p:nvPr/>
        </p:nvCxnSpPr>
        <p:spPr>
          <a:xfrm>
            <a:off x="5383531" y="1264433"/>
            <a:ext cx="1648" cy="113773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53F027-38E6-475E-8E2A-423CB38EDA7E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5493707" y="1522387"/>
            <a:ext cx="0" cy="326110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A71E080B-1EF5-4945-88FD-86B9F278EC2A}"/>
              </a:ext>
            </a:extLst>
          </p:cNvPr>
          <p:cNvCxnSpPr>
            <a:cxnSpLocks/>
          </p:cNvCxnSpPr>
          <p:nvPr/>
        </p:nvCxnSpPr>
        <p:spPr>
          <a:xfrm flipH="1">
            <a:off x="5038898" y="2191015"/>
            <a:ext cx="2375647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</a:t>
            </a:r>
            <a:r>
              <a:rPr lang="ko-KR" altLang="en-US"/>
              <a:t>기획서는 프로젝트 </a:t>
            </a:r>
            <a:r>
              <a:rPr lang="en-US" altLang="ko-KR"/>
              <a:t>FEVERNOVA</a:t>
            </a:r>
            <a:r>
              <a:rPr lang="ko-KR" altLang="en-US"/>
              <a:t>의 게임</a:t>
            </a:r>
            <a:r>
              <a:rPr lang="en-US" altLang="ko-KR"/>
              <a:t>UI </a:t>
            </a:r>
            <a:r>
              <a:rPr lang="ko-KR" altLang="en-US" dirty="0"/>
              <a:t>대해 기획한 </a:t>
            </a:r>
            <a:r>
              <a:rPr lang="ko-KR" altLang="en-US"/>
              <a:t>문서이다</a:t>
            </a:r>
            <a:r>
              <a:rPr lang="en-US" altLang="ko-KR"/>
              <a:t>.</a:t>
            </a:r>
          </a:p>
          <a:p>
            <a:r>
              <a:rPr lang="ko-KR" altLang="en-US"/>
              <a:t>해당 </a:t>
            </a:r>
            <a:r>
              <a:rPr lang="en-US" altLang="ko-KR"/>
              <a:t>UI</a:t>
            </a:r>
            <a:r>
              <a:rPr lang="ko-KR" altLang="en-US"/>
              <a:t>들은 </a:t>
            </a:r>
            <a:r>
              <a:rPr lang="en-US" altLang="ko-KR"/>
              <a:t>UX</a:t>
            </a:r>
            <a:r>
              <a:rPr lang="ko-KR" altLang="en-US"/>
              <a:t>를 고려해 만들어진다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해당 시스템들의 기획은 개발상황</a:t>
            </a:r>
            <a:r>
              <a:rPr lang="en-US" altLang="ko-KR" dirty="0"/>
              <a:t>, </a:t>
            </a:r>
            <a:r>
              <a:rPr lang="ko-KR" altLang="en-US" dirty="0"/>
              <a:t>프로그래머의 판단에 따라서 담당자에게 수정을 요청할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 사항이 생겼을 시 팀원들과 공유할 수 있도록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54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UI </a:t>
            </a:r>
            <a:r>
              <a:rPr lang="ko-KR" altLang="en-US" dirty="0"/>
              <a:t>순서도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내 </a:t>
            </a:r>
            <a:r>
              <a:rPr lang="en-US" altLang="ko-KR" dirty="0"/>
              <a:t>UI</a:t>
            </a:r>
            <a:r>
              <a:rPr lang="ko-KR" altLang="en-US" dirty="0"/>
              <a:t>의 접근 순서 </a:t>
            </a:r>
            <a:r>
              <a:rPr lang="ko-KR" altLang="en-US"/>
              <a:t>플로우이다</a:t>
            </a:r>
            <a:r>
              <a:rPr lang="en-US" altLang="ko-KR"/>
              <a:t>.</a:t>
            </a:r>
          </a:p>
          <a:p>
            <a:r>
              <a:rPr lang="ko-KR" altLang="en-US"/>
              <a:t>게임의 씬은 로비 씬과 게임 씬으로 나뉜다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0A9FD1-BEE6-4D5F-9406-42B92E6D5610}"/>
              </a:ext>
            </a:extLst>
          </p:cNvPr>
          <p:cNvGrpSpPr/>
          <p:nvPr/>
        </p:nvGrpSpPr>
        <p:grpSpPr>
          <a:xfrm>
            <a:off x="7051647" y="808675"/>
            <a:ext cx="5140353" cy="5240650"/>
            <a:chOff x="7723002" y="1353190"/>
            <a:chExt cx="4072165" cy="41516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274BC77-D366-4D69-B269-2D616EC672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19" t="1534" r="71574" b="41208"/>
            <a:stretch/>
          </p:blipFill>
          <p:spPr>
            <a:xfrm>
              <a:off x="7723002" y="1353190"/>
              <a:ext cx="3218514" cy="4151620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D78A74C-494A-4322-8BB3-AE1BE8874749}"/>
                </a:ext>
              </a:extLst>
            </p:cNvPr>
            <p:cNvSpPr/>
            <p:nvPr/>
          </p:nvSpPr>
          <p:spPr>
            <a:xfrm>
              <a:off x="7738906" y="1487660"/>
              <a:ext cx="3156631" cy="2143046"/>
            </a:xfrm>
            <a:prstGeom prst="roundRect">
              <a:avLst>
                <a:gd name="adj" fmla="val 83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6971664-E664-48FA-8973-1DA29170F8E3}"/>
                </a:ext>
              </a:extLst>
            </p:cNvPr>
            <p:cNvSpPr/>
            <p:nvPr/>
          </p:nvSpPr>
          <p:spPr>
            <a:xfrm>
              <a:off x="7738906" y="3765176"/>
              <a:ext cx="3156631" cy="1605164"/>
            </a:xfrm>
            <a:prstGeom prst="roundRect">
              <a:avLst>
                <a:gd name="adj" fmla="val 8302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A18AAB-1117-4AB5-B3C7-C730E99461D1}"/>
                </a:ext>
              </a:extLst>
            </p:cNvPr>
            <p:cNvSpPr txBox="1"/>
            <p:nvPr/>
          </p:nvSpPr>
          <p:spPr>
            <a:xfrm>
              <a:off x="11022198" y="1689684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로비 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10E75-8C87-43D5-98A2-DFAC5ECA6D15}"/>
                </a:ext>
              </a:extLst>
            </p:cNvPr>
            <p:cNvSpPr txBox="1"/>
            <p:nvPr/>
          </p:nvSpPr>
          <p:spPr>
            <a:xfrm>
              <a:off x="11022198" y="398560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게임 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20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UI </a:t>
            </a:r>
            <a:r>
              <a:rPr lang="ko-KR" altLang="en-US" dirty="0"/>
              <a:t>순서도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각 </a:t>
            </a:r>
            <a:r>
              <a:rPr lang="en-US" altLang="ko-KR"/>
              <a:t>UI</a:t>
            </a:r>
            <a:r>
              <a:rPr lang="ko-KR" altLang="en-US"/>
              <a:t>창 마다 가진 기능은 예시 이미지와 같다</a:t>
            </a:r>
            <a:r>
              <a:rPr lang="en-US" altLang="ko-KR"/>
              <a:t>.</a:t>
            </a:r>
          </a:p>
          <a:p>
            <a:r>
              <a:rPr lang="ko-KR" altLang="en-US"/>
              <a:t>게임플레이 선택 창에서 멀티플레이를 클릭하며 서버에 접속한다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D24E4-EB97-4B0C-BB3E-FCDB27856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786"/>
          <a:stretch/>
        </p:blipFill>
        <p:spPr>
          <a:xfrm>
            <a:off x="6686314" y="658"/>
            <a:ext cx="5505686" cy="68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2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</a:t>
            </a:r>
            <a:r>
              <a:rPr lang="en-US" altLang="ko-KR"/>
              <a:t>UI </a:t>
            </a:r>
            <a:r>
              <a:rPr lang="ko-KR" altLang="en-US" dirty="0"/>
              <a:t>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692727"/>
            <a:ext cx="7215487" cy="2428665"/>
          </a:xfrm>
        </p:spPr>
        <p:txBody>
          <a:bodyPr>
            <a:normAutofit/>
          </a:bodyPr>
          <a:lstStyle/>
          <a:p>
            <a:r>
              <a:rPr lang="en-US" altLang="ko-KR"/>
              <a:t>UI</a:t>
            </a:r>
            <a:r>
              <a:rPr lang="ko-KR" altLang="en-US"/>
              <a:t>의 화면비는 </a:t>
            </a:r>
            <a:r>
              <a:rPr lang="ko-KR" altLang="en-US" dirty="0"/>
              <a:t>비율 </a:t>
            </a:r>
            <a:r>
              <a:rPr lang="en-US" altLang="ko-KR" dirty="0"/>
              <a:t>16:9, </a:t>
            </a:r>
            <a:r>
              <a:rPr lang="ko-KR" altLang="en-US" dirty="0"/>
              <a:t>해상도 </a:t>
            </a:r>
            <a:r>
              <a:rPr lang="en-US" altLang="ko-KR" dirty="0"/>
              <a:t>1920X1080 </a:t>
            </a:r>
            <a:r>
              <a:rPr lang="ko-KR" altLang="en-US" dirty="0"/>
              <a:t>기준으로 제작한다</a:t>
            </a:r>
            <a:r>
              <a:rPr lang="en-US" altLang="ko-KR" dirty="0"/>
              <a:t>.</a:t>
            </a:r>
          </a:p>
          <a:p>
            <a:r>
              <a:rPr lang="en-US" altLang="ko-KR"/>
              <a:t>GUI</a:t>
            </a:r>
            <a:r>
              <a:rPr lang="ko-KR" altLang="en-US" dirty="0"/>
              <a:t>앵커를 설정하여 화면 비율이 </a:t>
            </a:r>
            <a:r>
              <a:rPr lang="ko-KR" altLang="en-US"/>
              <a:t>바뀌어도 </a:t>
            </a:r>
            <a:r>
              <a:rPr lang="en-US" altLang="ko-KR"/>
              <a:t>GUI</a:t>
            </a:r>
            <a:r>
              <a:rPr lang="ko-KR" altLang="en-US" dirty="0"/>
              <a:t>의 위치가 크게 변하지 않게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</a:t>
            </a:r>
            <a:r>
              <a:rPr lang="ko-KR" altLang="en-US"/>
              <a:t>내 </a:t>
            </a:r>
            <a:r>
              <a:rPr lang="en-US" altLang="ko-KR"/>
              <a:t>UI </a:t>
            </a:r>
            <a:r>
              <a:rPr lang="ko-KR" altLang="en-US"/>
              <a:t>는 로비씬 </a:t>
            </a:r>
            <a:r>
              <a:rPr lang="en-US" altLang="ko-KR"/>
              <a:t>UI</a:t>
            </a:r>
            <a:r>
              <a:rPr lang="ko-KR" altLang="en-US" dirty="0"/>
              <a:t>와 </a:t>
            </a:r>
            <a:r>
              <a:rPr lang="ko-KR" altLang="en-US"/>
              <a:t>인 게임씬 </a:t>
            </a:r>
            <a:r>
              <a:rPr lang="en-US" altLang="ko-KR"/>
              <a:t>UI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의 폰트는 </a:t>
            </a:r>
            <a:r>
              <a:rPr lang="en-US" altLang="ko-KR" dirty="0"/>
              <a:t>( )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의 텍스트 내용은 텍스트 테이블에서 참조한다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3970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D61328-9666-47EE-BC32-565A89C78FD5}"/>
              </a:ext>
            </a:extLst>
          </p:cNvPr>
          <p:cNvGrpSpPr/>
          <p:nvPr/>
        </p:nvGrpSpPr>
        <p:grpSpPr>
          <a:xfrm>
            <a:off x="4714531" y="2907079"/>
            <a:ext cx="6930397" cy="3892814"/>
            <a:chOff x="40931" y="2907079"/>
            <a:chExt cx="6930397" cy="389281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D807D27-A355-419D-9D9E-2B98F183F516}"/>
                </a:ext>
              </a:extLst>
            </p:cNvPr>
            <p:cNvGrpSpPr/>
            <p:nvPr/>
          </p:nvGrpSpPr>
          <p:grpSpPr>
            <a:xfrm>
              <a:off x="40931" y="2907079"/>
              <a:ext cx="6913585" cy="3892814"/>
              <a:chOff x="40931" y="2907079"/>
              <a:chExt cx="6913585" cy="3892814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7521F5D-F792-4C18-9228-B3B28CA197F9}"/>
                  </a:ext>
                </a:extLst>
              </p:cNvPr>
              <p:cNvSpPr/>
              <p:nvPr/>
            </p:nvSpPr>
            <p:spPr>
              <a:xfrm>
                <a:off x="40931" y="2907079"/>
                <a:ext cx="6913585" cy="3892814"/>
              </a:xfrm>
              <a:custGeom>
                <a:avLst/>
                <a:gdLst>
                  <a:gd name="connsiteX0" fmla="*/ 3052479 w 6913585"/>
                  <a:gd name="connsiteY0" fmla="*/ 0 h 3892814"/>
                  <a:gd name="connsiteX1" fmla="*/ 3851234 w 6913585"/>
                  <a:gd name="connsiteY1" fmla="*/ 0 h 3892814"/>
                  <a:gd name="connsiteX2" fmla="*/ 6913585 w 6913585"/>
                  <a:gd name="connsiteY2" fmla="*/ 1745946 h 3892814"/>
                  <a:gd name="connsiteX3" fmla="*/ 6913585 w 6913585"/>
                  <a:gd name="connsiteY3" fmla="*/ 2142057 h 3892814"/>
                  <a:gd name="connsiteX4" fmla="*/ 3842794 w 6913585"/>
                  <a:gd name="connsiteY4" fmla="*/ 3892814 h 3892814"/>
                  <a:gd name="connsiteX5" fmla="*/ 3060919 w 6913585"/>
                  <a:gd name="connsiteY5" fmla="*/ 3892814 h 3892814"/>
                  <a:gd name="connsiteX6" fmla="*/ 0 w 6913585"/>
                  <a:gd name="connsiteY6" fmla="*/ 2147685 h 3892814"/>
                  <a:gd name="connsiteX7" fmla="*/ 0 w 6913585"/>
                  <a:gd name="connsiteY7" fmla="*/ 1740317 h 389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13585" h="3892814">
                    <a:moveTo>
                      <a:pt x="3052479" y="0"/>
                    </a:moveTo>
                    <a:lnTo>
                      <a:pt x="3851234" y="0"/>
                    </a:lnTo>
                    <a:lnTo>
                      <a:pt x="6913585" y="1745946"/>
                    </a:lnTo>
                    <a:lnTo>
                      <a:pt x="6913585" y="2142057"/>
                    </a:lnTo>
                    <a:lnTo>
                      <a:pt x="3842794" y="3892814"/>
                    </a:lnTo>
                    <a:lnTo>
                      <a:pt x="3060919" y="3892814"/>
                    </a:lnTo>
                    <a:lnTo>
                      <a:pt x="0" y="2147685"/>
                    </a:lnTo>
                    <a:lnTo>
                      <a:pt x="0" y="174031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82CAD2B-AAF6-44F9-9924-A10F021CE148}"/>
                  </a:ext>
                </a:extLst>
              </p:cNvPr>
              <p:cNvSpPr/>
              <p:nvPr/>
            </p:nvSpPr>
            <p:spPr>
              <a:xfrm>
                <a:off x="2009803" y="4079056"/>
                <a:ext cx="2964586" cy="18703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9C9AA89-B163-4FEA-9665-8ED493197450}"/>
                </a:ext>
              </a:extLst>
            </p:cNvPr>
            <p:cNvSpPr/>
            <p:nvPr/>
          </p:nvSpPr>
          <p:spPr>
            <a:xfrm>
              <a:off x="59328" y="2909487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107BEA4-1403-41A5-8A19-51C8D78BCC3A}"/>
                </a:ext>
              </a:extLst>
            </p:cNvPr>
            <p:cNvGrpSpPr/>
            <p:nvPr/>
          </p:nvGrpSpPr>
          <p:grpSpPr>
            <a:xfrm>
              <a:off x="3257106" y="4493486"/>
              <a:ext cx="516440" cy="720000"/>
              <a:chOff x="5837778" y="3068999"/>
              <a:chExt cx="516440" cy="720000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8F11CA7-2DCB-4FD9-A4C6-B567B0199E2B}"/>
                  </a:ext>
                </a:extLst>
              </p:cNvPr>
              <p:cNvGrpSpPr/>
              <p:nvPr/>
            </p:nvGrpSpPr>
            <p:grpSpPr>
              <a:xfrm>
                <a:off x="5837778" y="3162300"/>
                <a:ext cx="516440" cy="580297"/>
                <a:chOff x="2850887" y="4158002"/>
                <a:chExt cx="674492" cy="628515"/>
              </a:xfrm>
            </p:grpSpPr>
            <p:pic>
              <p:nvPicPr>
                <p:cNvPr id="65" name="그래픽 64" descr="걷기 단색으로 채워진">
                  <a:extLst>
                    <a:ext uri="{FF2B5EF4-FFF2-40B4-BE49-F238E27FC236}">
                      <a16:creationId xmlns:a16="http://schemas.microsoft.com/office/drawing/2014/main" id="{A0438271-0A69-428E-864F-98380CCFA3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4158002"/>
                  <a:ext cx="628515" cy="628515"/>
                </a:xfrm>
                <a:prstGeom prst="rect">
                  <a:avLst/>
                </a:prstGeom>
              </p:spPr>
            </p:pic>
            <p:sp>
              <p:nvSpPr>
                <p:cNvPr id="66" name="자유형: 도형 65">
                  <a:extLst>
                    <a:ext uri="{FF2B5EF4-FFF2-40B4-BE49-F238E27FC236}">
                      <a16:creationId xmlns:a16="http://schemas.microsoft.com/office/drawing/2014/main" id="{D28B0D20-D123-4CC3-8A62-109896BC73CC}"/>
                    </a:ext>
                  </a:extLst>
                </p:cNvPr>
                <p:cNvSpPr/>
                <p:nvPr/>
              </p:nvSpPr>
              <p:spPr>
                <a:xfrm rot="19878670" flipH="1">
                  <a:off x="3160880" y="4336906"/>
                  <a:ext cx="364499" cy="161674"/>
                </a:xfrm>
                <a:custGeom>
                  <a:avLst/>
                  <a:gdLst>
                    <a:gd name="connsiteX0" fmla="*/ 4518048 w 9578638"/>
                    <a:gd name="connsiteY0" fmla="*/ 4135247 h 4248621"/>
                    <a:gd name="connsiteX1" fmla="*/ 4058995 w 9578638"/>
                    <a:gd name="connsiteY1" fmla="*/ 4004106 h 4248621"/>
                    <a:gd name="connsiteX2" fmla="*/ 4113002 w 9578638"/>
                    <a:gd name="connsiteY2" fmla="*/ 3810617 h 4248621"/>
                    <a:gd name="connsiteX3" fmla="*/ 4327628 w 9578638"/>
                    <a:gd name="connsiteY3" fmla="*/ 2765509 h 4248621"/>
                    <a:gd name="connsiteX4" fmla="*/ 4345261 w 9578638"/>
                    <a:gd name="connsiteY4" fmla="*/ 2578933 h 4248621"/>
                    <a:gd name="connsiteX5" fmla="*/ 4317460 w 9578638"/>
                    <a:gd name="connsiteY5" fmla="*/ 2578933 h 4248621"/>
                    <a:gd name="connsiteX6" fmla="*/ 4238685 w 9578638"/>
                    <a:gd name="connsiteY6" fmla="*/ 2484165 h 4248621"/>
                    <a:gd name="connsiteX7" fmla="*/ 4004942 w 9578638"/>
                    <a:gd name="connsiteY7" fmla="*/ 2248514 h 4248621"/>
                    <a:gd name="connsiteX8" fmla="*/ 3246008 w 9578638"/>
                    <a:gd name="connsiteY8" fmla="*/ 2231949 h 4248621"/>
                    <a:gd name="connsiteX9" fmla="*/ 2542492 w 9578638"/>
                    <a:gd name="connsiteY9" fmla="*/ 2233258 h 4248621"/>
                    <a:gd name="connsiteX10" fmla="*/ 2484199 w 9578638"/>
                    <a:gd name="connsiteY10" fmla="*/ 2278554 h 4248621"/>
                    <a:gd name="connsiteX11" fmla="*/ 2419426 w 9578638"/>
                    <a:gd name="connsiteY11" fmla="*/ 2389195 h 4248621"/>
                    <a:gd name="connsiteX12" fmla="*/ 2412946 w 9578638"/>
                    <a:gd name="connsiteY12" fmla="*/ 2454540 h 4248621"/>
                    <a:gd name="connsiteX13" fmla="*/ 1717347 w 9578638"/>
                    <a:gd name="connsiteY13" fmla="*/ 2458835 h 4248621"/>
                    <a:gd name="connsiteX14" fmla="*/ 1021749 w 9578638"/>
                    <a:gd name="connsiteY14" fmla="*/ 2463121 h 4248621"/>
                    <a:gd name="connsiteX15" fmla="*/ 1017803 w 9578638"/>
                    <a:gd name="connsiteY15" fmla="*/ 2541758 h 4248621"/>
                    <a:gd name="connsiteX16" fmla="*/ 1013858 w 9578638"/>
                    <a:gd name="connsiteY16" fmla="*/ 2620385 h 4248621"/>
                    <a:gd name="connsiteX17" fmla="*/ 806592 w 9578638"/>
                    <a:gd name="connsiteY17" fmla="*/ 2620385 h 4248621"/>
                    <a:gd name="connsiteX18" fmla="*/ 802915 w 9578638"/>
                    <a:gd name="connsiteY18" fmla="*/ 2452051 h 4248621"/>
                    <a:gd name="connsiteX19" fmla="*/ 764051 w 9578638"/>
                    <a:gd name="connsiteY19" fmla="*/ 2272471 h 4248621"/>
                    <a:gd name="connsiteX20" fmla="*/ 618752 w 9578638"/>
                    <a:gd name="connsiteY20" fmla="*/ 1950928 h 4248621"/>
                    <a:gd name="connsiteX21" fmla="*/ 618752 w 9578638"/>
                    <a:gd name="connsiteY21" fmla="*/ 1849201 h 4248621"/>
                    <a:gd name="connsiteX22" fmla="*/ 574996 w 9578638"/>
                    <a:gd name="connsiteY22" fmla="*/ 1849201 h 4248621"/>
                    <a:gd name="connsiteX23" fmla="*/ 515116 w 9578638"/>
                    <a:gd name="connsiteY23" fmla="*/ 1874080 h 4248621"/>
                    <a:gd name="connsiteX24" fmla="*/ 77226 w 9578638"/>
                    <a:gd name="connsiteY24" fmla="*/ 1875776 h 4248621"/>
                    <a:gd name="connsiteX25" fmla="*/ 1434 w 9578638"/>
                    <a:gd name="connsiteY25" fmla="*/ 1758600 h 4248621"/>
                    <a:gd name="connsiteX26" fmla="*/ 174654 w 9578638"/>
                    <a:gd name="connsiteY26" fmla="*/ 1731942 h 4248621"/>
                    <a:gd name="connsiteX27" fmla="*/ 365849 w 9578638"/>
                    <a:gd name="connsiteY27" fmla="*/ 1717959 h 4248621"/>
                    <a:gd name="connsiteX28" fmla="*/ 363462 w 9578638"/>
                    <a:gd name="connsiteY28" fmla="*/ 1685955 h 4248621"/>
                    <a:gd name="connsiteX29" fmla="*/ 172267 w 9578638"/>
                    <a:gd name="connsiteY29" fmla="*/ 1666773 h 4248621"/>
                    <a:gd name="connsiteX30" fmla="*/ 1186 w 9578638"/>
                    <a:gd name="connsiteY30" fmla="*/ 1640447 h 4248621"/>
                    <a:gd name="connsiteX31" fmla="*/ 27761 w 9578638"/>
                    <a:gd name="connsiteY31" fmla="*/ 1569968 h 4248621"/>
                    <a:gd name="connsiteX32" fmla="*/ 276953 w 9578638"/>
                    <a:gd name="connsiteY32" fmla="*/ 1520515 h 4248621"/>
                    <a:gd name="connsiteX33" fmla="*/ 514854 w 9578638"/>
                    <a:gd name="connsiteY33" fmla="*/ 1542084 h 4248621"/>
                    <a:gd name="connsiteX34" fmla="*/ 619457 w 9578638"/>
                    <a:gd name="connsiteY34" fmla="*/ 1563958 h 4248621"/>
                    <a:gd name="connsiteX35" fmla="*/ 700880 w 9578638"/>
                    <a:gd name="connsiteY35" fmla="*/ 1558971 h 4248621"/>
                    <a:gd name="connsiteX36" fmla="*/ 800100 w 9578638"/>
                    <a:gd name="connsiteY36" fmla="*/ 1217224 h 4248621"/>
                    <a:gd name="connsiteX37" fmla="*/ 927045 w 9578638"/>
                    <a:gd name="connsiteY37" fmla="*/ 825635 h 4248621"/>
                    <a:gd name="connsiteX38" fmla="*/ 1088402 w 9578638"/>
                    <a:gd name="connsiteY38" fmla="*/ 752198 h 4248621"/>
                    <a:gd name="connsiteX39" fmla="*/ 1295138 w 9578638"/>
                    <a:gd name="connsiteY39" fmla="*/ 771195 h 4248621"/>
                    <a:gd name="connsiteX40" fmla="*/ 1487033 w 9578638"/>
                    <a:gd name="connsiteY40" fmla="*/ 771195 h 4248621"/>
                    <a:gd name="connsiteX41" fmla="*/ 1608126 w 9578638"/>
                    <a:gd name="connsiteY41" fmla="*/ 533479 h 4248621"/>
                    <a:gd name="connsiteX42" fmla="*/ 1767722 w 9578638"/>
                    <a:gd name="connsiteY42" fmla="*/ 147882 h 4248621"/>
                    <a:gd name="connsiteX43" fmla="*/ 1806224 w 9578638"/>
                    <a:gd name="connsiteY43" fmla="*/ 2 h 4248621"/>
                    <a:gd name="connsiteX44" fmla="*/ 1984486 w 9578638"/>
                    <a:gd name="connsiteY44" fmla="*/ 2 h 4248621"/>
                    <a:gd name="connsiteX45" fmla="*/ 2022270 w 9578638"/>
                    <a:gd name="connsiteY45" fmla="*/ 128534 h 4248621"/>
                    <a:gd name="connsiteX46" fmla="*/ 2060063 w 9578638"/>
                    <a:gd name="connsiteY46" fmla="*/ 257067 h 4248621"/>
                    <a:gd name="connsiteX47" fmla="*/ 5579120 w 9578638"/>
                    <a:gd name="connsiteY47" fmla="*/ 257067 h 4248621"/>
                    <a:gd name="connsiteX48" fmla="*/ 5582946 w 9578638"/>
                    <a:gd name="connsiteY48" fmla="*/ 145117 h 4248621"/>
                    <a:gd name="connsiteX49" fmla="*/ 5586780 w 9578638"/>
                    <a:gd name="connsiteY49" fmla="*/ 33168 h 4248621"/>
                    <a:gd name="connsiteX50" fmla="*/ 5824073 w 9578638"/>
                    <a:gd name="connsiteY50" fmla="*/ 28642 h 4248621"/>
                    <a:gd name="connsiteX51" fmla="*/ 6061365 w 9578638"/>
                    <a:gd name="connsiteY51" fmla="*/ 24116 h 4248621"/>
                    <a:gd name="connsiteX52" fmla="*/ 6300141 w 9578638"/>
                    <a:gd name="connsiteY52" fmla="*/ 183232 h 4248621"/>
                    <a:gd name="connsiteX53" fmla="*/ 6538918 w 9578638"/>
                    <a:gd name="connsiteY53" fmla="*/ 342349 h 4248621"/>
                    <a:gd name="connsiteX54" fmla="*/ 6538918 w 9578638"/>
                    <a:gd name="connsiteY54" fmla="*/ 770366 h 4248621"/>
                    <a:gd name="connsiteX55" fmla="*/ 6749423 w 9578638"/>
                    <a:gd name="connsiteY55" fmla="*/ 774919 h 4248621"/>
                    <a:gd name="connsiteX56" fmla="*/ 6964040 w 9578638"/>
                    <a:gd name="connsiteY56" fmla="*/ 816455 h 4248621"/>
                    <a:gd name="connsiteX57" fmla="*/ 7163042 w 9578638"/>
                    <a:gd name="connsiteY57" fmla="*/ 976945 h 4248621"/>
                    <a:gd name="connsiteX58" fmla="*/ 8466891 w 9578638"/>
                    <a:gd name="connsiteY58" fmla="*/ 1053931 h 4248621"/>
                    <a:gd name="connsiteX59" fmla="*/ 9453872 w 9578638"/>
                    <a:gd name="connsiteY59" fmla="*/ 1034556 h 4248621"/>
                    <a:gd name="connsiteX60" fmla="*/ 9510561 w 9578638"/>
                    <a:gd name="connsiteY60" fmla="*/ 1094075 h 4248621"/>
                    <a:gd name="connsiteX61" fmla="*/ 9576007 w 9578638"/>
                    <a:gd name="connsiteY61" fmla="*/ 1242406 h 4248621"/>
                    <a:gd name="connsiteX62" fmla="*/ 9563563 w 9578638"/>
                    <a:gd name="connsiteY62" fmla="*/ 1435398 h 4248621"/>
                    <a:gd name="connsiteX63" fmla="*/ 9492495 w 9578638"/>
                    <a:gd name="connsiteY63" fmla="*/ 2176173 h 4248621"/>
                    <a:gd name="connsiteX64" fmla="*/ 9551396 w 9578638"/>
                    <a:gd name="connsiteY64" fmla="*/ 2828365 h 4248621"/>
                    <a:gd name="connsiteX65" fmla="*/ 9549921 w 9578638"/>
                    <a:gd name="connsiteY65" fmla="*/ 2980910 h 4248621"/>
                    <a:gd name="connsiteX66" fmla="*/ 9471016 w 9578638"/>
                    <a:gd name="connsiteY66" fmla="*/ 3094288 h 4248621"/>
                    <a:gd name="connsiteX67" fmla="*/ 9191037 w 9578638"/>
                    <a:gd name="connsiteY67" fmla="*/ 3110769 h 4248621"/>
                    <a:gd name="connsiteX68" fmla="*/ 8960363 w 9578638"/>
                    <a:gd name="connsiteY68" fmla="*/ 3083982 h 4248621"/>
                    <a:gd name="connsiteX69" fmla="*/ 8942324 w 9578638"/>
                    <a:gd name="connsiteY69" fmla="*/ 2999603 h 4248621"/>
                    <a:gd name="connsiteX70" fmla="*/ 8922967 w 9578638"/>
                    <a:gd name="connsiteY70" fmla="*/ 2895747 h 4248621"/>
                    <a:gd name="connsiteX71" fmla="*/ 8876113 w 9578638"/>
                    <a:gd name="connsiteY71" fmla="*/ 2764947 h 4248621"/>
                    <a:gd name="connsiteX72" fmla="*/ 8796840 w 9578638"/>
                    <a:gd name="connsiteY72" fmla="*/ 2619012 h 4248621"/>
                    <a:gd name="connsiteX73" fmla="*/ 8265060 w 9578638"/>
                    <a:gd name="connsiteY73" fmla="*/ 2358942 h 4248621"/>
                    <a:gd name="connsiteX74" fmla="*/ 7776004 w 9578638"/>
                    <a:gd name="connsiteY74" fmla="*/ 2140593 h 4248621"/>
                    <a:gd name="connsiteX75" fmla="*/ 7284771 w 9578638"/>
                    <a:gd name="connsiteY75" fmla="*/ 2134619 h 4248621"/>
                    <a:gd name="connsiteX76" fmla="*/ 6745276 w 9578638"/>
                    <a:gd name="connsiteY76" fmla="*/ 2156512 h 4248621"/>
                    <a:gd name="connsiteX77" fmla="*/ 6662832 w 9578638"/>
                    <a:gd name="connsiteY77" fmla="*/ 2372032 h 4248621"/>
                    <a:gd name="connsiteX78" fmla="*/ 6890529 w 9578638"/>
                    <a:gd name="connsiteY78" fmla="*/ 2912376 h 4248621"/>
                    <a:gd name="connsiteX79" fmla="*/ 7108851 w 9578638"/>
                    <a:gd name="connsiteY79" fmla="*/ 3406410 h 4248621"/>
                    <a:gd name="connsiteX80" fmla="*/ 7060264 w 9578638"/>
                    <a:gd name="connsiteY80" fmla="*/ 3457568 h 4248621"/>
                    <a:gd name="connsiteX81" fmla="*/ 6529202 w 9578638"/>
                    <a:gd name="connsiteY81" fmla="*/ 3818286 h 4248621"/>
                    <a:gd name="connsiteX82" fmla="*/ 6444999 w 9578638"/>
                    <a:gd name="connsiteY82" fmla="*/ 3841819 h 4248621"/>
                    <a:gd name="connsiteX83" fmla="*/ 6462641 w 9578638"/>
                    <a:gd name="connsiteY83" fmla="*/ 3742839 h 4248621"/>
                    <a:gd name="connsiteX84" fmla="*/ 6496544 w 9578638"/>
                    <a:gd name="connsiteY84" fmla="*/ 3664820 h 4248621"/>
                    <a:gd name="connsiteX85" fmla="*/ 6339428 w 9578638"/>
                    <a:gd name="connsiteY85" fmla="*/ 3199324 h 4248621"/>
                    <a:gd name="connsiteX86" fmla="*/ 6182311 w 9578638"/>
                    <a:gd name="connsiteY86" fmla="*/ 2733828 h 4248621"/>
                    <a:gd name="connsiteX87" fmla="*/ 6088972 w 9578638"/>
                    <a:gd name="connsiteY87" fmla="*/ 2823858 h 4248621"/>
                    <a:gd name="connsiteX88" fmla="*/ 5995634 w 9578638"/>
                    <a:gd name="connsiteY88" fmla="*/ 2913897 h 4248621"/>
                    <a:gd name="connsiteX89" fmla="*/ 5687540 w 9578638"/>
                    <a:gd name="connsiteY89" fmla="*/ 2870297 h 4248621"/>
                    <a:gd name="connsiteX90" fmla="*/ 5349626 w 9578638"/>
                    <a:gd name="connsiteY90" fmla="*/ 2783834 h 4248621"/>
                    <a:gd name="connsiteX91" fmla="*/ 5315908 w 9578638"/>
                    <a:gd name="connsiteY91" fmla="*/ 2747028 h 4248621"/>
                    <a:gd name="connsiteX92" fmla="*/ 5289480 w 9578638"/>
                    <a:gd name="connsiteY92" fmla="*/ 2975406 h 4248621"/>
                    <a:gd name="connsiteX93" fmla="*/ 5070790 w 9578638"/>
                    <a:gd name="connsiteY93" fmla="*/ 4113060 h 4248621"/>
                    <a:gd name="connsiteX94" fmla="*/ 4996006 w 9578638"/>
                    <a:gd name="connsiteY94" fmla="*/ 4248589 h 4248621"/>
                    <a:gd name="connsiteX95" fmla="*/ 4517965 w 9578638"/>
                    <a:gd name="connsiteY95" fmla="*/ 4135257 h 4248621"/>
                    <a:gd name="connsiteX96" fmla="*/ 6064139 w 9578638"/>
                    <a:gd name="connsiteY96" fmla="*/ 2744290 h 4248621"/>
                    <a:gd name="connsiteX97" fmla="*/ 6150279 w 9578638"/>
                    <a:gd name="connsiteY97" fmla="*/ 2654721 h 4248621"/>
                    <a:gd name="connsiteX98" fmla="*/ 6099941 w 9578638"/>
                    <a:gd name="connsiteY98" fmla="*/ 2508491 h 4248621"/>
                    <a:gd name="connsiteX99" fmla="*/ 5999541 w 9578638"/>
                    <a:gd name="connsiteY99" fmla="*/ 2357763 h 4248621"/>
                    <a:gd name="connsiteX100" fmla="*/ 5904129 w 9578638"/>
                    <a:gd name="connsiteY100" fmla="*/ 2346996 h 4248621"/>
                    <a:gd name="connsiteX101" fmla="*/ 5858777 w 9578638"/>
                    <a:gd name="connsiteY101" fmla="*/ 2346812 h 4248621"/>
                    <a:gd name="connsiteX102" fmla="*/ 5855994 w 9578638"/>
                    <a:gd name="connsiteY102" fmla="*/ 2464790 h 4248621"/>
                    <a:gd name="connsiteX103" fmla="*/ 5768776 w 9578638"/>
                    <a:gd name="connsiteY103" fmla="*/ 2729624 h 4248621"/>
                    <a:gd name="connsiteX104" fmla="*/ 5782630 w 9578638"/>
                    <a:gd name="connsiteY104" fmla="*/ 2645181 h 4248621"/>
                    <a:gd name="connsiteX105" fmla="*/ 5796447 w 9578638"/>
                    <a:gd name="connsiteY105" fmla="*/ 2459692 h 4248621"/>
                    <a:gd name="connsiteX106" fmla="*/ 5784934 w 9578638"/>
                    <a:gd name="connsiteY106" fmla="*/ 2338295 h 4248621"/>
                    <a:gd name="connsiteX107" fmla="*/ 5612664 w 9578638"/>
                    <a:gd name="connsiteY107" fmla="*/ 2314937 h 4248621"/>
                    <a:gd name="connsiteX108" fmla="*/ 5401246 w 9578638"/>
                    <a:gd name="connsiteY108" fmla="*/ 2287357 h 4248621"/>
                    <a:gd name="connsiteX109" fmla="*/ 5358235 w 9578638"/>
                    <a:gd name="connsiteY109" fmla="*/ 2278536 h 4248621"/>
                    <a:gd name="connsiteX110" fmla="*/ 5365204 w 9578638"/>
                    <a:gd name="connsiteY110" fmla="*/ 2349992 h 4248621"/>
                    <a:gd name="connsiteX111" fmla="*/ 5380017 w 9578638"/>
                    <a:gd name="connsiteY111" fmla="*/ 2563420 h 4248621"/>
                    <a:gd name="connsiteX112" fmla="*/ 5397402 w 9578638"/>
                    <a:gd name="connsiteY112" fmla="*/ 2725126 h 4248621"/>
                    <a:gd name="connsiteX113" fmla="*/ 5957260 w 9578638"/>
                    <a:gd name="connsiteY113" fmla="*/ 2825830 h 4248621"/>
                    <a:gd name="connsiteX114" fmla="*/ 6064130 w 9578638"/>
                    <a:gd name="connsiteY114" fmla="*/ 2744290 h 4248621"/>
                    <a:gd name="connsiteX115" fmla="*/ 9024786 w 9578638"/>
                    <a:gd name="connsiteY115" fmla="*/ 2028864 h 4248621"/>
                    <a:gd name="connsiteX116" fmla="*/ 9097404 w 9578638"/>
                    <a:gd name="connsiteY116" fmla="*/ 1700003 h 4248621"/>
                    <a:gd name="connsiteX117" fmla="*/ 9168657 w 9578638"/>
                    <a:gd name="connsiteY117" fmla="*/ 1416751 h 4248621"/>
                    <a:gd name="connsiteX118" fmla="*/ 9168657 w 9578638"/>
                    <a:gd name="connsiteY118" fmla="*/ 1335137 h 4248621"/>
                    <a:gd name="connsiteX119" fmla="*/ 7717784 w 9578638"/>
                    <a:gd name="connsiteY119" fmla="*/ 1335137 h 4248621"/>
                    <a:gd name="connsiteX120" fmla="*/ 7717784 w 9578638"/>
                    <a:gd name="connsiteY120" fmla="*/ 1844878 h 4248621"/>
                    <a:gd name="connsiteX121" fmla="*/ 8213293 w 9578638"/>
                    <a:gd name="connsiteY121" fmla="*/ 2074004 h 4248621"/>
                    <a:gd name="connsiteX122" fmla="*/ 8857779 w 9578638"/>
                    <a:gd name="connsiteY122" fmla="*/ 2372852 h 4248621"/>
                    <a:gd name="connsiteX123" fmla="*/ 9006756 w 9578638"/>
                    <a:gd name="connsiteY123" fmla="*/ 2442566 h 4248621"/>
                    <a:gd name="connsiteX124" fmla="*/ 9015098 w 9578638"/>
                    <a:gd name="connsiteY124" fmla="*/ 2299322 h 4248621"/>
                    <a:gd name="connsiteX125" fmla="*/ 9024814 w 9578638"/>
                    <a:gd name="connsiteY125" fmla="*/ 2028855 h 4248621"/>
                    <a:gd name="connsiteX126" fmla="*/ 7458692 w 9578638"/>
                    <a:gd name="connsiteY126" fmla="*/ 1592211 h 4248621"/>
                    <a:gd name="connsiteX127" fmla="*/ 7458692 w 9578638"/>
                    <a:gd name="connsiteY127" fmla="*/ 1351729 h 4248621"/>
                    <a:gd name="connsiteX128" fmla="*/ 6810970 w 9578638"/>
                    <a:gd name="connsiteY128" fmla="*/ 1351729 h 4248621"/>
                    <a:gd name="connsiteX129" fmla="*/ 6810970 w 9578638"/>
                    <a:gd name="connsiteY129" fmla="*/ 1832683 h 4248621"/>
                    <a:gd name="connsiteX130" fmla="*/ 7458692 w 9578638"/>
                    <a:gd name="connsiteY130" fmla="*/ 1832683 h 4248621"/>
                    <a:gd name="connsiteX131" fmla="*/ 7458692 w 9578638"/>
                    <a:gd name="connsiteY131" fmla="*/ 1592201 h 4248621"/>
                    <a:gd name="connsiteX132" fmla="*/ 4582848 w 9578638"/>
                    <a:gd name="connsiteY132" fmla="*/ 903940 h 4248621"/>
                    <a:gd name="connsiteX133" fmla="*/ 4582848 w 9578638"/>
                    <a:gd name="connsiteY133" fmla="*/ 854183 h 4248621"/>
                    <a:gd name="connsiteX134" fmla="*/ 3806945 w 9578638"/>
                    <a:gd name="connsiteY134" fmla="*/ 854183 h 4248621"/>
                    <a:gd name="connsiteX135" fmla="*/ 3718823 w 9578638"/>
                    <a:gd name="connsiteY135" fmla="*/ 688927 h 4248621"/>
                    <a:gd name="connsiteX136" fmla="*/ 3630702 w 9578638"/>
                    <a:gd name="connsiteY136" fmla="*/ 523671 h 4248621"/>
                    <a:gd name="connsiteX137" fmla="*/ 3352178 w 9578638"/>
                    <a:gd name="connsiteY137" fmla="*/ 523432 h 4248621"/>
                    <a:gd name="connsiteX138" fmla="*/ 3073655 w 9578638"/>
                    <a:gd name="connsiteY138" fmla="*/ 523192 h 4248621"/>
                    <a:gd name="connsiteX139" fmla="*/ 2985248 w 9578638"/>
                    <a:gd name="connsiteY139" fmla="*/ 680401 h 4248621"/>
                    <a:gd name="connsiteX140" fmla="*/ 2896840 w 9578638"/>
                    <a:gd name="connsiteY140" fmla="*/ 837609 h 4248621"/>
                    <a:gd name="connsiteX141" fmla="*/ 2783545 w 9578638"/>
                    <a:gd name="connsiteY141" fmla="*/ 837609 h 4248621"/>
                    <a:gd name="connsiteX142" fmla="*/ 2695414 w 9578638"/>
                    <a:gd name="connsiteY142" fmla="*/ 672354 h 4248621"/>
                    <a:gd name="connsiteX143" fmla="*/ 2607293 w 9578638"/>
                    <a:gd name="connsiteY143" fmla="*/ 507098 h 4248621"/>
                    <a:gd name="connsiteX144" fmla="*/ 2328769 w 9578638"/>
                    <a:gd name="connsiteY144" fmla="*/ 507144 h 4248621"/>
                    <a:gd name="connsiteX145" fmla="*/ 2050246 w 9578638"/>
                    <a:gd name="connsiteY145" fmla="*/ 507190 h 4248621"/>
                    <a:gd name="connsiteX146" fmla="*/ 1962806 w 9578638"/>
                    <a:gd name="connsiteY146" fmla="*/ 667238 h 4248621"/>
                    <a:gd name="connsiteX147" fmla="*/ 1875367 w 9578638"/>
                    <a:gd name="connsiteY147" fmla="*/ 890501 h 4248621"/>
                    <a:gd name="connsiteX148" fmla="*/ 1875367 w 9578638"/>
                    <a:gd name="connsiteY148" fmla="*/ 953707 h 4248621"/>
                    <a:gd name="connsiteX149" fmla="*/ 4582802 w 9578638"/>
                    <a:gd name="connsiteY149" fmla="*/ 953707 h 4248621"/>
                    <a:gd name="connsiteX150" fmla="*/ 4582802 w 9578638"/>
                    <a:gd name="connsiteY150" fmla="*/ 903949 h 4248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</a:cxnLst>
                  <a:rect l="l" t="t" r="r" b="b"/>
                  <a:pathLst>
                    <a:path w="9578638" h="4248621">
                      <a:moveTo>
                        <a:pt x="4518048" y="4135247"/>
                      </a:moveTo>
                      <a:cubicBezTo>
                        <a:pt x="4272238" y="4071350"/>
                        <a:pt x="4065668" y="4012338"/>
                        <a:pt x="4058995" y="4004106"/>
                      </a:cubicBezTo>
                      <a:cubicBezTo>
                        <a:pt x="4051556" y="3994926"/>
                        <a:pt x="4072397" y="3920234"/>
                        <a:pt x="4113002" y="3810617"/>
                      </a:cubicBezTo>
                      <a:cubicBezTo>
                        <a:pt x="4221550" y="3517576"/>
                        <a:pt x="4286397" y="3201794"/>
                        <a:pt x="4327628" y="2765509"/>
                      </a:cubicBezTo>
                      <a:lnTo>
                        <a:pt x="4345261" y="2578933"/>
                      </a:lnTo>
                      <a:lnTo>
                        <a:pt x="4317460" y="2578933"/>
                      </a:lnTo>
                      <a:cubicBezTo>
                        <a:pt x="4298232" y="2578933"/>
                        <a:pt x="4273962" y="2549740"/>
                        <a:pt x="4238685" y="2484165"/>
                      </a:cubicBezTo>
                      <a:cubicBezTo>
                        <a:pt x="4177535" y="2370492"/>
                        <a:pt x="4080795" y="2272968"/>
                        <a:pt x="4004942" y="2248514"/>
                      </a:cubicBezTo>
                      <a:cubicBezTo>
                        <a:pt x="3968467" y="2236761"/>
                        <a:pt x="3709043" y="2231092"/>
                        <a:pt x="3246008" y="2231949"/>
                      </a:cubicBezTo>
                      <a:lnTo>
                        <a:pt x="2542492" y="2233258"/>
                      </a:lnTo>
                      <a:lnTo>
                        <a:pt x="2484199" y="2278554"/>
                      </a:lnTo>
                      <a:cubicBezTo>
                        <a:pt x="2434183" y="2317416"/>
                        <a:pt x="2424984" y="2333142"/>
                        <a:pt x="2419426" y="2389195"/>
                      </a:cubicBezTo>
                      <a:lnTo>
                        <a:pt x="2412946" y="2454540"/>
                      </a:lnTo>
                      <a:lnTo>
                        <a:pt x="1717347" y="2458835"/>
                      </a:lnTo>
                      <a:lnTo>
                        <a:pt x="1021749" y="2463121"/>
                      </a:lnTo>
                      <a:lnTo>
                        <a:pt x="1017803" y="2541758"/>
                      </a:lnTo>
                      <a:lnTo>
                        <a:pt x="1013858" y="2620385"/>
                      </a:lnTo>
                      <a:lnTo>
                        <a:pt x="806592" y="2620385"/>
                      </a:lnTo>
                      <a:lnTo>
                        <a:pt x="802915" y="2452051"/>
                      </a:lnTo>
                      <a:cubicBezTo>
                        <a:pt x="799249" y="2284288"/>
                        <a:pt x="799117" y="2283679"/>
                        <a:pt x="764051" y="2272471"/>
                      </a:cubicBezTo>
                      <a:cubicBezTo>
                        <a:pt x="665356" y="2240946"/>
                        <a:pt x="618752" y="2137809"/>
                        <a:pt x="618752" y="1950928"/>
                      </a:cubicBezTo>
                      <a:lnTo>
                        <a:pt x="618752" y="1849201"/>
                      </a:lnTo>
                      <a:lnTo>
                        <a:pt x="574996" y="1849201"/>
                      </a:lnTo>
                      <a:cubicBezTo>
                        <a:pt x="550931" y="1849201"/>
                        <a:pt x="523986" y="1860401"/>
                        <a:pt x="515116" y="1874080"/>
                      </a:cubicBezTo>
                      <a:cubicBezTo>
                        <a:pt x="492571" y="1908858"/>
                        <a:pt x="129315" y="1910269"/>
                        <a:pt x="77226" y="1875776"/>
                      </a:cubicBezTo>
                      <a:cubicBezTo>
                        <a:pt x="27679" y="1842979"/>
                        <a:pt x="-7536" y="1788530"/>
                        <a:pt x="1434" y="1758600"/>
                      </a:cubicBezTo>
                      <a:cubicBezTo>
                        <a:pt x="7731" y="1737593"/>
                        <a:pt x="38214" y="1732901"/>
                        <a:pt x="174654" y="1731942"/>
                      </a:cubicBezTo>
                      <a:cubicBezTo>
                        <a:pt x="265720" y="1731297"/>
                        <a:pt x="351755" y="1725010"/>
                        <a:pt x="365849" y="1717959"/>
                      </a:cubicBezTo>
                      <a:cubicBezTo>
                        <a:pt x="390888" y="1705441"/>
                        <a:pt x="390834" y="1704713"/>
                        <a:pt x="363462" y="1685955"/>
                      </a:cubicBezTo>
                      <a:cubicBezTo>
                        <a:pt x="346507" y="1674341"/>
                        <a:pt x="271054" y="1666773"/>
                        <a:pt x="172267" y="1666773"/>
                      </a:cubicBezTo>
                      <a:cubicBezTo>
                        <a:pt x="35190" y="1666773"/>
                        <a:pt x="7813" y="1662560"/>
                        <a:pt x="1186" y="1640447"/>
                      </a:cubicBezTo>
                      <a:cubicBezTo>
                        <a:pt x="-3661" y="1624279"/>
                        <a:pt x="6585" y="1597105"/>
                        <a:pt x="27761" y="1569968"/>
                      </a:cubicBezTo>
                      <a:cubicBezTo>
                        <a:pt x="61922" y="1526184"/>
                        <a:pt x="64111" y="1525751"/>
                        <a:pt x="276953" y="1520515"/>
                      </a:cubicBezTo>
                      <a:cubicBezTo>
                        <a:pt x="460552" y="1515998"/>
                        <a:pt x="495036" y="1519123"/>
                        <a:pt x="514854" y="1542084"/>
                      </a:cubicBezTo>
                      <a:cubicBezTo>
                        <a:pt x="532214" y="1562197"/>
                        <a:pt x="558474" y="1567691"/>
                        <a:pt x="619457" y="1563958"/>
                      </a:cubicBezTo>
                      <a:lnTo>
                        <a:pt x="700880" y="1558971"/>
                      </a:lnTo>
                      <a:lnTo>
                        <a:pt x="800100" y="1217224"/>
                      </a:lnTo>
                      <a:cubicBezTo>
                        <a:pt x="854670" y="1029265"/>
                        <a:pt x="911799" y="853049"/>
                        <a:pt x="927045" y="825635"/>
                      </a:cubicBezTo>
                      <a:cubicBezTo>
                        <a:pt x="959667" y="766992"/>
                        <a:pt x="1063164" y="719889"/>
                        <a:pt x="1088402" y="752198"/>
                      </a:cubicBezTo>
                      <a:cubicBezTo>
                        <a:pt x="1098210" y="764752"/>
                        <a:pt x="1168246" y="771195"/>
                        <a:pt x="1295138" y="771195"/>
                      </a:cubicBezTo>
                      <a:lnTo>
                        <a:pt x="1487033" y="771195"/>
                      </a:lnTo>
                      <a:lnTo>
                        <a:pt x="1608126" y="533479"/>
                      </a:lnTo>
                      <a:cubicBezTo>
                        <a:pt x="1699114" y="354858"/>
                        <a:pt x="1738797" y="259002"/>
                        <a:pt x="1767722" y="147882"/>
                      </a:cubicBezTo>
                      <a:lnTo>
                        <a:pt x="1806224" y="2"/>
                      </a:lnTo>
                      <a:lnTo>
                        <a:pt x="1984486" y="2"/>
                      </a:lnTo>
                      <a:lnTo>
                        <a:pt x="2022270" y="128534"/>
                      </a:lnTo>
                      <a:lnTo>
                        <a:pt x="2060063" y="257067"/>
                      </a:lnTo>
                      <a:lnTo>
                        <a:pt x="5579120" y="257067"/>
                      </a:lnTo>
                      <a:lnTo>
                        <a:pt x="5582946" y="145117"/>
                      </a:lnTo>
                      <a:lnTo>
                        <a:pt x="5586780" y="33168"/>
                      </a:lnTo>
                      <a:lnTo>
                        <a:pt x="5824073" y="28642"/>
                      </a:lnTo>
                      <a:lnTo>
                        <a:pt x="6061365" y="24116"/>
                      </a:lnTo>
                      <a:lnTo>
                        <a:pt x="6300141" y="183232"/>
                      </a:lnTo>
                      <a:lnTo>
                        <a:pt x="6538918" y="342349"/>
                      </a:lnTo>
                      <a:lnTo>
                        <a:pt x="6538918" y="770366"/>
                      </a:lnTo>
                      <a:lnTo>
                        <a:pt x="6749423" y="774919"/>
                      </a:lnTo>
                      <a:cubicBezTo>
                        <a:pt x="6956048" y="779390"/>
                        <a:pt x="6960012" y="780164"/>
                        <a:pt x="6964040" y="816455"/>
                      </a:cubicBezTo>
                      <a:cubicBezTo>
                        <a:pt x="6969856" y="868839"/>
                        <a:pt x="7024130" y="912614"/>
                        <a:pt x="7163042" y="976945"/>
                      </a:cubicBezTo>
                      <a:cubicBezTo>
                        <a:pt x="7375345" y="1075261"/>
                        <a:pt x="7376553" y="1075335"/>
                        <a:pt x="8466891" y="1053931"/>
                      </a:cubicBezTo>
                      <a:lnTo>
                        <a:pt x="9453872" y="1034556"/>
                      </a:lnTo>
                      <a:lnTo>
                        <a:pt x="9510561" y="1094075"/>
                      </a:lnTo>
                      <a:cubicBezTo>
                        <a:pt x="9561074" y="1147058"/>
                        <a:pt x="9568264" y="1163346"/>
                        <a:pt x="9576007" y="1242406"/>
                      </a:cubicBezTo>
                      <a:cubicBezTo>
                        <a:pt x="9581906" y="1303096"/>
                        <a:pt x="9577943" y="1364201"/>
                        <a:pt x="9563563" y="1435398"/>
                      </a:cubicBezTo>
                      <a:cubicBezTo>
                        <a:pt x="9525770" y="1622021"/>
                        <a:pt x="9492587" y="1968184"/>
                        <a:pt x="9492495" y="2176173"/>
                      </a:cubicBezTo>
                      <a:cubicBezTo>
                        <a:pt x="9492402" y="2394514"/>
                        <a:pt x="9520700" y="2706838"/>
                        <a:pt x="9551396" y="2828365"/>
                      </a:cubicBezTo>
                      <a:cubicBezTo>
                        <a:pt x="9568449" y="2895498"/>
                        <a:pt x="9568264" y="2912044"/>
                        <a:pt x="9549921" y="2980910"/>
                      </a:cubicBezTo>
                      <a:cubicBezTo>
                        <a:pt x="9532591" y="3045885"/>
                        <a:pt x="9520055" y="3063887"/>
                        <a:pt x="9471016" y="3094288"/>
                      </a:cubicBezTo>
                      <a:cubicBezTo>
                        <a:pt x="9413867" y="3129702"/>
                        <a:pt x="9408244" y="3130034"/>
                        <a:pt x="9191037" y="3110769"/>
                      </a:cubicBezTo>
                      <a:cubicBezTo>
                        <a:pt x="9069105" y="3099947"/>
                        <a:pt x="8965304" y="3087900"/>
                        <a:pt x="8960363" y="3083982"/>
                      </a:cubicBezTo>
                      <a:cubicBezTo>
                        <a:pt x="8955423" y="3080074"/>
                        <a:pt x="8947301" y="3042097"/>
                        <a:pt x="8942324" y="2999603"/>
                      </a:cubicBezTo>
                      <a:cubicBezTo>
                        <a:pt x="8937347" y="2957100"/>
                        <a:pt x="8928636" y="2910366"/>
                        <a:pt x="8922967" y="2895747"/>
                      </a:cubicBezTo>
                      <a:cubicBezTo>
                        <a:pt x="8917307" y="2881127"/>
                        <a:pt x="8896217" y="2822263"/>
                        <a:pt x="8876113" y="2764947"/>
                      </a:cubicBezTo>
                      <a:cubicBezTo>
                        <a:pt x="8854055" y="2702054"/>
                        <a:pt x="8822622" y="2644185"/>
                        <a:pt x="8796840" y="2619012"/>
                      </a:cubicBezTo>
                      <a:cubicBezTo>
                        <a:pt x="8771215" y="2593995"/>
                        <a:pt x="8558304" y="2489862"/>
                        <a:pt x="8265060" y="2358942"/>
                      </a:cubicBezTo>
                      <a:lnTo>
                        <a:pt x="7776004" y="2140593"/>
                      </a:lnTo>
                      <a:lnTo>
                        <a:pt x="7284771" y="2134619"/>
                      </a:lnTo>
                      <a:cubicBezTo>
                        <a:pt x="6846118" y="2129291"/>
                        <a:pt x="6788377" y="2131633"/>
                        <a:pt x="6745276" y="2156512"/>
                      </a:cubicBezTo>
                      <a:cubicBezTo>
                        <a:pt x="6682917" y="2192507"/>
                        <a:pt x="6649374" y="2280204"/>
                        <a:pt x="6662832" y="2372032"/>
                      </a:cubicBezTo>
                      <a:cubicBezTo>
                        <a:pt x="6668243" y="2408976"/>
                        <a:pt x="6764476" y="2637337"/>
                        <a:pt x="6890529" y="2912376"/>
                      </a:cubicBezTo>
                      <a:cubicBezTo>
                        <a:pt x="7010608" y="3174372"/>
                        <a:pt x="7108851" y="3396685"/>
                        <a:pt x="7108851" y="3406410"/>
                      </a:cubicBezTo>
                      <a:cubicBezTo>
                        <a:pt x="7108851" y="3416134"/>
                        <a:pt x="7086986" y="3439151"/>
                        <a:pt x="7060264" y="3457568"/>
                      </a:cubicBezTo>
                      <a:cubicBezTo>
                        <a:pt x="6917610" y="3555903"/>
                        <a:pt x="6588196" y="3779655"/>
                        <a:pt x="6529202" y="3818286"/>
                      </a:cubicBezTo>
                      <a:cubicBezTo>
                        <a:pt x="6474504" y="3854116"/>
                        <a:pt x="6458097" y="3858697"/>
                        <a:pt x="6444999" y="3841819"/>
                      </a:cubicBezTo>
                      <a:cubicBezTo>
                        <a:pt x="6431909" y="3824951"/>
                        <a:pt x="6435412" y="3805492"/>
                        <a:pt x="6462641" y="3742839"/>
                      </a:cubicBezTo>
                      <a:lnTo>
                        <a:pt x="6496544" y="3664820"/>
                      </a:lnTo>
                      <a:lnTo>
                        <a:pt x="6339428" y="3199324"/>
                      </a:lnTo>
                      <a:lnTo>
                        <a:pt x="6182311" y="2733828"/>
                      </a:lnTo>
                      <a:lnTo>
                        <a:pt x="6088972" y="2823858"/>
                      </a:lnTo>
                      <a:lnTo>
                        <a:pt x="5995634" y="2913897"/>
                      </a:lnTo>
                      <a:lnTo>
                        <a:pt x="5687540" y="2870297"/>
                      </a:lnTo>
                      <a:cubicBezTo>
                        <a:pt x="5392747" y="2828577"/>
                        <a:pt x="5378155" y="2824844"/>
                        <a:pt x="5349626" y="2783834"/>
                      </a:cubicBezTo>
                      <a:cubicBezTo>
                        <a:pt x="5333228" y="2760255"/>
                        <a:pt x="5318055" y="2743691"/>
                        <a:pt x="5315908" y="2747028"/>
                      </a:cubicBezTo>
                      <a:cubicBezTo>
                        <a:pt x="5313760" y="2750364"/>
                        <a:pt x="5301869" y="2853133"/>
                        <a:pt x="5289480" y="2975406"/>
                      </a:cubicBezTo>
                      <a:cubicBezTo>
                        <a:pt x="5245097" y="3413360"/>
                        <a:pt x="5166516" y="3822194"/>
                        <a:pt x="5070790" y="4113060"/>
                      </a:cubicBezTo>
                      <a:cubicBezTo>
                        <a:pt x="5034352" y="4223775"/>
                        <a:pt x="5021972" y="4246211"/>
                        <a:pt x="4996006" y="4248589"/>
                      </a:cubicBezTo>
                      <a:cubicBezTo>
                        <a:pt x="4978898" y="4250156"/>
                        <a:pt x="4763774" y="4199154"/>
                        <a:pt x="4517965" y="4135257"/>
                      </a:cubicBezTo>
                      <a:close/>
                      <a:moveTo>
                        <a:pt x="6064139" y="2744290"/>
                      </a:moveTo>
                      <a:cubicBezTo>
                        <a:pt x="6111519" y="2698376"/>
                        <a:pt x="6150279" y="2658076"/>
                        <a:pt x="6150279" y="2654721"/>
                      </a:cubicBezTo>
                      <a:cubicBezTo>
                        <a:pt x="6150279" y="2651375"/>
                        <a:pt x="6127622" y="2585579"/>
                        <a:pt x="6099941" y="2508491"/>
                      </a:cubicBezTo>
                      <a:cubicBezTo>
                        <a:pt x="6051557" y="2373774"/>
                        <a:pt x="6047667" y="2367939"/>
                        <a:pt x="5999541" y="2357763"/>
                      </a:cubicBezTo>
                      <a:cubicBezTo>
                        <a:pt x="5972008" y="2351946"/>
                        <a:pt x="5929072" y="2347097"/>
                        <a:pt x="5904129" y="2346996"/>
                      </a:cubicBezTo>
                      <a:lnTo>
                        <a:pt x="5858777" y="2346812"/>
                      </a:lnTo>
                      <a:lnTo>
                        <a:pt x="5855994" y="2464790"/>
                      </a:lnTo>
                      <a:cubicBezTo>
                        <a:pt x="5852564" y="2610071"/>
                        <a:pt x="5795175" y="2784323"/>
                        <a:pt x="5768776" y="2729624"/>
                      </a:cubicBezTo>
                      <a:cubicBezTo>
                        <a:pt x="5764591" y="2720960"/>
                        <a:pt x="5770822" y="2682955"/>
                        <a:pt x="5782630" y="2645181"/>
                      </a:cubicBezTo>
                      <a:cubicBezTo>
                        <a:pt x="5798834" y="2593349"/>
                        <a:pt x="5802217" y="2547851"/>
                        <a:pt x="5796447" y="2459692"/>
                      </a:cubicBezTo>
                      <a:cubicBezTo>
                        <a:pt x="5792235" y="2395454"/>
                        <a:pt x="5787064" y="2340820"/>
                        <a:pt x="5784934" y="2338295"/>
                      </a:cubicBezTo>
                      <a:cubicBezTo>
                        <a:pt x="5782805" y="2335769"/>
                        <a:pt x="5705284" y="2325261"/>
                        <a:pt x="5612664" y="2314937"/>
                      </a:cubicBezTo>
                      <a:cubicBezTo>
                        <a:pt x="5520044" y="2304622"/>
                        <a:pt x="5424898" y="2292206"/>
                        <a:pt x="5401246" y="2287357"/>
                      </a:cubicBezTo>
                      <a:lnTo>
                        <a:pt x="5358235" y="2278536"/>
                      </a:lnTo>
                      <a:lnTo>
                        <a:pt x="5365204" y="2349992"/>
                      </a:lnTo>
                      <a:cubicBezTo>
                        <a:pt x="5369030" y="2389296"/>
                        <a:pt x="5375703" y="2485336"/>
                        <a:pt x="5380017" y="2563420"/>
                      </a:cubicBezTo>
                      <a:cubicBezTo>
                        <a:pt x="5384340" y="2641503"/>
                        <a:pt x="5392157" y="2714277"/>
                        <a:pt x="5397402" y="2725126"/>
                      </a:cubicBezTo>
                      <a:cubicBezTo>
                        <a:pt x="5404795" y="2740456"/>
                        <a:pt x="5795369" y="2810713"/>
                        <a:pt x="5957260" y="2825830"/>
                      </a:cubicBezTo>
                      <a:cubicBezTo>
                        <a:pt x="5968662" y="2826899"/>
                        <a:pt x="6016761" y="2790204"/>
                        <a:pt x="6064130" y="2744290"/>
                      </a:cubicBezTo>
                      <a:close/>
                      <a:moveTo>
                        <a:pt x="9024786" y="2028864"/>
                      </a:moveTo>
                      <a:cubicBezTo>
                        <a:pt x="9026049" y="1911974"/>
                        <a:pt x="9031948" y="1885261"/>
                        <a:pt x="9097404" y="1700003"/>
                      </a:cubicBezTo>
                      <a:cubicBezTo>
                        <a:pt x="9152784" y="1543292"/>
                        <a:pt x="9168657" y="1480187"/>
                        <a:pt x="9168657" y="1416751"/>
                      </a:cubicBezTo>
                      <a:lnTo>
                        <a:pt x="9168657" y="1335137"/>
                      </a:lnTo>
                      <a:lnTo>
                        <a:pt x="7717784" y="1335137"/>
                      </a:lnTo>
                      <a:lnTo>
                        <a:pt x="7717784" y="1844878"/>
                      </a:lnTo>
                      <a:lnTo>
                        <a:pt x="8213293" y="2074004"/>
                      </a:lnTo>
                      <a:cubicBezTo>
                        <a:pt x="8485825" y="2200019"/>
                        <a:pt x="8775843" y="2334506"/>
                        <a:pt x="8857779" y="2372852"/>
                      </a:cubicBezTo>
                      <a:lnTo>
                        <a:pt x="9006756" y="2442566"/>
                      </a:lnTo>
                      <a:lnTo>
                        <a:pt x="9015098" y="2299322"/>
                      </a:lnTo>
                      <a:cubicBezTo>
                        <a:pt x="9019689" y="2220538"/>
                        <a:pt x="9024058" y="2098827"/>
                        <a:pt x="9024814" y="2028855"/>
                      </a:cubicBezTo>
                      <a:close/>
                      <a:moveTo>
                        <a:pt x="7458692" y="1592211"/>
                      </a:moveTo>
                      <a:lnTo>
                        <a:pt x="7458692" y="1351729"/>
                      </a:lnTo>
                      <a:lnTo>
                        <a:pt x="6810970" y="1351729"/>
                      </a:lnTo>
                      <a:lnTo>
                        <a:pt x="6810970" y="1832683"/>
                      </a:lnTo>
                      <a:lnTo>
                        <a:pt x="7458692" y="1832683"/>
                      </a:lnTo>
                      <a:lnTo>
                        <a:pt x="7458692" y="1592201"/>
                      </a:lnTo>
                      <a:close/>
                      <a:moveTo>
                        <a:pt x="4582848" y="903940"/>
                      </a:moveTo>
                      <a:lnTo>
                        <a:pt x="4582848" y="854183"/>
                      </a:lnTo>
                      <a:lnTo>
                        <a:pt x="3806945" y="854183"/>
                      </a:lnTo>
                      <a:lnTo>
                        <a:pt x="3718823" y="688927"/>
                      </a:lnTo>
                      <a:lnTo>
                        <a:pt x="3630702" y="523671"/>
                      </a:lnTo>
                      <a:lnTo>
                        <a:pt x="3352178" y="523432"/>
                      </a:lnTo>
                      <a:lnTo>
                        <a:pt x="3073655" y="523192"/>
                      </a:lnTo>
                      <a:lnTo>
                        <a:pt x="2985248" y="680401"/>
                      </a:lnTo>
                      <a:lnTo>
                        <a:pt x="2896840" y="837609"/>
                      </a:lnTo>
                      <a:lnTo>
                        <a:pt x="2783545" y="837609"/>
                      </a:lnTo>
                      <a:lnTo>
                        <a:pt x="2695414" y="672354"/>
                      </a:lnTo>
                      <a:lnTo>
                        <a:pt x="2607293" y="507098"/>
                      </a:lnTo>
                      <a:lnTo>
                        <a:pt x="2328769" y="507144"/>
                      </a:lnTo>
                      <a:lnTo>
                        <a:pt x="2050246" y="507190"/>
                      </a:lnTo>
                      <a:lnTo>
                        <a:pt x="1962806" y="667238"/>
                      </a:lnTo>
                      <a:cubicBezTo>
                        <a:pt x="1892014" y="796811"/>
                        <a:pt x="1875367" y="839324"/>
                        <a:pt x="1875367" y="890501"/>
                      </a:cubicBezTo>
                      <a:lnTo>
                        <a:pt x="1875367" y="953707"/>
                      </a:lnTo>
                      <a:lnTo>
                        <a:pt x="4582802" y="953707"/>
                      </a:lnTo>
                      <a:lnTo>
                        <a:pt x="4582802" y="9039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F0F9A78-72E3-4DEE-916F-3B064E866088}"/>
                  </a:ext>
                </a:extLst>
              </p:cNvPr>
              <p:cNvGrpSpPr/>
              <p:nvPr/>
            </p:nvGrpSpPr>
            <p:grpSpPr>
              <a:xfrm>
                <a:off x="5915998" y="3068999"/>
                <a:ext cx="360000" cy="720000"/>
                <a:chOff x="5915998" y="3068999"/>
                <a:chExt cx="360000" cy="720000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21353B1E-5A65-400F-959F-967B532362CA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4133A3A1-1550-4E21-8B4A-7BBB9CD080E7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71967010-BA65-499C-ACCF-8CBD8F8730B0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0FDFE8C-4519-4245-A895-43B10E14D53D}"/>
                </a:ext>
              </a:extLst>
            </p:cNvPr>
            <p:cNvGrpSpPr/>
            <p:nvPr/>
          </p:nvGrpSpPr>
          <p:grpSpPr>
            <a:xfrm>
              <a:off x="4798024" y="4876935"/>
              <a:ext cx="467364" cy="729356"/>
              <a:chOff x="7378696" y="3452448"/>
              <a:chExt cx="467364" cy="729356"/>
            </a:xfrm>
          </p:grpSpPr>
          <p:pic>
            <p:nvPicPr>
              <p:cNvPr id="68" name="그래픽 67" descr="괴물 단색으로 채워진">
                <a:extLst>
                  <a:ext uri="{FF2B5EF4-FFF2-40B4-BE49-F238E27FC236}">
                    <a16:creationId xmlns:a16="http://schemas.microsoft.com/office/drawing/2014/main" id="{D7D5D179-BF3E-4225-8474-9E78573A3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40AFC612-CCC6-4385-851E-BB464E20443D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0A479D4F-2A12-4788-B0D9-1571FFC564F8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2F1F0290-DC9B-43A8-900B-9AACE9BD154E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84753901-9093-47AD-8D2E-478F825D22F1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E2FFE47-F9FA-4EDA-856D-8C6040A218CD}"/>
                </a:ext>
              </a:extLst>
            </p:cNvPr>
            <p:cNvSpPr/>
            <p:nvPr/>
          </p:nvSpPr>
          <p:spPr>
            <a:xfrm>
              <a:off x="5586175" y="2907079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남은 몬스터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 / 50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69AC3B-5FF4-423B-A55D-56DCEB016912}"/>
                </a:ext>
              </a:extLst>
            </p:cNvPr>
            <p:cNvSpPr/>
            <p:nvPr/>
          </p:nvSpPr>
          <p:spPr>
            <a:xfrm>
              <a:off x="58270" y="2909485"/>
              <a:ext cx="369332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/>
                <a:t>||</a:t>
              </a:r>
              <a:endParaRPr lang="ko-KR" altLang="en-US" sz="120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E01A4E9-8B1D-4983-B793-76CB59839CA4}"/>
                </a:ext>
              </a:extLst>
            </p:cNvPr>
            <p:cNvSpPr/>
            <p:nvPr/>
          </p:nvSpPr>
          <p:spPr>
            <a:xfrm>
              <a:off x="2178945" y="3138537"/>
              <a:ext cx="2672762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적이 나타났습니다</a:t>
              </a:r>
              <a:r>
                <a:rPr lang="en-US" altLang="ko-KR" sz="1200">
                  <a:solidFill>
                    <a:schemeClr val="tx1"/>
                  </a:solidFill>
                </a:rPr>
                <a:t>!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08ECA99-CEC5-4F7B-B148-56101802CCC3}"/>
                </a:ext>
              </a:extLst>
            </p:cNvPr>
            <p:cNvGrpSpPr/>
            <p:nvPr/>
          </p:nvGrpSpPr>
          <p:grpSpPr>
            <a:xfrm>
              <a:off x="525779" y="2942473"/>
              <a:ext cx="1387691" cy="303355"/>
              <a:chOff x="5714998" y="2864744"/>
              <a:chExt cx="819152" cy="17907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0F9B929-4EE6-434D-9153-61DCA50C3DED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FE9961A-6B6E-4152-9360-53ED7FE8398B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2A7012C-78EA-498D-8D26-18D6BAD52FA6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F6C2E8D-4E80-4989-8899-89FD46090C21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614F5EE-7902-476C-986F-06A39DB8FCCF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9EF71C8-CE7D-41F1-8C37-5291D00DF615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4F6C70C-6EC9-4260-8881-47AC2DF1CDAF}"/>
                </a:ext>
              </a:extLst>
            </p:cNvPr>
            <p:cNvGrpSpPr/>
            <p:nvPr/>
          </p:nvGrpSpPr>
          <p:grpSpPr>
            <a:xfrm>
              <a:off x="4858667" y="4674416"/>
              <a:ext cx="346078" cy="179070"/>
              <a:chOff x="5714998" y="2864744"/>
              <a:chExt cx="346078" cy="17907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EDA5BFA-81E3-4594-8E20-C9EE94ACD2D4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AFD8C7A0-1FCF-486B-A9CB-8CE8DEFF417E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3D1E64BA-CC89-450C-B82A-0E93BE839314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4B27A5B-D00F-480B-BC19-BC3A15D1A825}"/>
                </a:ext>
              </a:extLst>
            </p:cNvPr>
            <p:cNvSpPr/>
            <p:nvPr/>
          </p:nvSpPr>
          <p:spPr>
            <a:xfrm>
              <a:off x="991580" y="6280344"/>
              <a:ext cx="5047492" cy="271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4274856-1CB2-41B3-8549-F334607472BF}"/>
                </a:ext>
              </a:extLst>
            </p:cNvPr>
            <p:cNvGrpSpPr/>
            <p:nvPr/>
          </p:nvGrpSpPr>
          <p:grpSpPr>
            <a:xfrm>
              <a:off x="5236936" y="4789088"/>
              <a:ext cx="467364" cy="729356"/>
              <a:chOff x="7378696" y="3452448"/>
              <a:chExt cx="467364" cy="729356"/>
            </a:xfrm>
          </p:grpSpPr>
          <p:pic>
            <p:nvPicPr>
              <p:cNvPr id="94" name="그래픽 93" descr="괴물 단색으로 채워진">
                <a:extLst>
                  <a:ext uri="{FF2B5EF4-FFF2-40B4-BE49-F238E27FC236}">
                    <a16:creationId xmlns:a16="http://schemas.microsoft.com/office/drawing/2014/main" id="{306CECC5-4FAA-4DF8-AAB9-5C448460F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C9836EF-45EE-4946-ABC0-A6E654561FB0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B117A129-015A-4A74-A7FE-288C4DB2C625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9B4320AE-E7AD-456E-869F-E322C5D5DEC3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A4E7C49F-C2FA-423D-A33F-90EF57324B1E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4BB41A0-5AE8-4572-8510-1C95DB375C87}"/>
                </a:ext>
              </a:extLst>
            </p:cNvPr>
            <p:cNvGrpSpPr/>
            <p:nvPr/>
          </p:nvGrpSpPr>
          <p:grpSpPr>
            <a:xfrm>
              <a:off x="5297579" y="4586569"/>
              <a:ext cx="346078" cy="179070"/>
              <a:chOff x="5714998" y="2864744"/>
              <a:chExt cx="346078" cy="17907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31AFC0F-6E09-4C41-930B-763C396BD61D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B79DC86-5DB0-4D94-A9D9-8F9C426947F8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C1C9005-49E3-4BC3-9702-EA878BD2BA1D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3C6C70A-33F7-4E86-94F7-6D42466EE824}"/>
                </a:ext>
              </a:extLst>
            </p:cNvPr>
            <p:cNvGrpSpPr/>
            <p:nvPr/>
          </p:nvGrpSpPr>
          <p:grpSpPr>
            <a:xfrm>
              <a:off x="4409308" y="5213486"/>
              <a:ext cx="467364" cy="729356"/>
              <a:chOff x="7378696" y="3452448"/>
              <a:chExt cx="467364" cy="729356"/>
            </a:xfrm>
          </p:grpSpPr>
          <p:pic>
            <p:nvPicPr>
              <p:cNvPr id="104" name="그래픽 103" descr="괴물 단색으로 채워진">
                <a:extLst>
                  <a:ext uri="{FF2B5EF4-FFF2-40B4-BE49-F238E27FC236}">
                    <a16:creationId xmlns:a16="http://schemas.microsoft.com/office/drawing/2014/main" id="{7A9C2F74-D329-4676-981E-906C6FC1E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C8344B8-E22C-4D26-AA27-C2F3F0DBCE43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5586D175-7950-40D1-8340-AC93BF3DA1F8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EB8D2DCE-C637-4EC9-829D-F5ABD1E6AC77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D005FD70-731F-428A-9556-9A050940C020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2A9FC38-CD55-4CF2-87C1-2F9584F4C9F2}"/>
                </a:ext>
              </a:extLst>
            </p:cNvPr>
            <p:cNvGrpSpPr/>
            <p:nvPr/>
          </p:nvGrpSpPr>
          <p:grpSpPr>
            <a:xfrm>
              <a:off x="4469951" y="5010967"/>
              <a:ext cx="346078" cy="179070"/>
              <a:chOff x="5714998" y="2864744"/>
              <a:chExt cx="346078" cy="17907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77F81380-ECD9-41CE-BACC-D67ACF1CE6EE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346078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D9551009-5A63-4B5D-A48E-7EDE49FD2214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4670965-1295-4A72-B065-67D4286BB234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194C1FA-611D-4656-9CFC-B65D39C795BB}"/>
                </a:ext>
              </a:extLst>
            </p:cNvPr>
            <p:cNvGrpSpPr/>
            <p:nvPr/>
          </p:nvGrpSpPr>
          <p:grpSpPr>
            <a:xfrm>
              <a:off x="1219625" y="4150466"/>
              <a:ext cx="843859" cy="1316904"/>
              <a:chOff x="7378696" y="3452448"/>
              <a:chExt cx="467364" cy="729356"/>
            </a:xfrm>
          </p:grpSpPr>
          <p:pic>
            <p:nvPicPr>
              <p:cNvPr id="114" name="그래픽 113" descr="괴물 단색으로 채워진">
                <a:extLst>
                  <a:ext uri="{FF2B5EF4-FFF2-40B4-BE49-F238E27FC236}">
                    <a16:creationId xmlns:a16="http://schemas.microsoft.com/office/drawing/2014/main" id="{B315B03C-846A-42C3-AC71-2878DE261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378696" y="3452448"/>
                <a:ext cx="467364" cy="729356"/>
              </a:xfrm>
              <a:prstGeom prst="rect">
                <a:avLst/>
              </a:prstGeom>
            </p:spPr>
          </p:pic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B5EB73FC-E5FD-4D06-9D3B-22C26605A944}"/>
                  </a:ext>
                </a:extLst>
              </p:cNvPr>
              <p:cNvGrpSpPr/>
              <p:nvPr/>
            </p:nvGrpSpPr>
            <p:grpSpPr>
              <a:xfrm>
                <a:off x="7432378" y="3452448"/>
                <a:ext cx="360000" cy="720000"/>
                <a:chOff x="5915998" y="3068999"/>
                <a:chExt cx="360000" cy="720000"/>
              </a:xfrm>
            </p:grpSpPr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2A90E55B-9F1E-4443-80D0-41422A5E3998}"/>
                    </a:ext>
                  </a:extLst>
                </p:cNvPr>
                <p:cNvSpPr/>
                <p:nvPr/>
              </p:nvSpPr>
              <p:spPr>
                <a:xfrm>
                  <a:off x="5915998" y="3068999"/>
                  <a:ext cx="360000" cy="720000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AA35D254-11C5-4A80-81D6-B0E13E10D2B9}"/>
                    </a:ext>
                  </a:extLst>
                </p:cNvPr>
                <p:cNvSpPr/>
                <p:nvPr/>
              </p:nvSpPr>
              <p:spPr>
                <a:xfrm>
                  <a:off x="6008366" y="3068999"/>
                  <a:ext cx="175264" cy="7200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EE219566-F3E6-4A5C-8542-B8AB41D6B333}"/>
                    </a:ext>
                  </a:extLst>
                </p:cNvPr>
                <p:cNvSpPr/>
                <p:nvPr/>
              </p:nvSpPr>
              <p:spPr>
                <a:xfrm>
                  <a:off x="5915998" y="3337560"/>
                  <a:ext cx="360000" cy="182878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E24B7744-A2FB-4091-9BE9-3AF2BD8D57C0}"/>
                </a:ext>
              </a:extLst>
            </p:cNvPr>
            <p:cNvGrpSpPr/>
            <p:nvPr/>
          </p:nvGrpSpPr>
          <p:grpSpPr>
            <a:xfrm>
              <a:off x="1231978" y="3954503"/>
              <a:ext cx="819152" cy="179070"/>
              <a:chOff x="5714998" y="2864744"/>
              <a:chExt cx="819152" cy="179070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EFDF59A-2990-40B2-954F-02C4ED07E3AF}"/>
                  </a:ext>
                </a:extLst>
              </p:cNvPr>
              <p:cNvSpPr/>
              <p:nvPr/>
            </p:nvSpPr>
            <p:spPr>
              <a:xfrm>
                <a:off x="5714998" y="2864744"/>
                <a:ext cx="819152" cy="179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1392F68-36CF-44BD-B176-77868BF7E8C4}"/>
                  </a:ext>
                </a:extLst>
              </p:cNvPr>
              <p:cNvSpPr/>
              <p:nvPr/>
            </p:nvSpPr>
            <p:spPr>
              <a:xfrm>
                <a:off x="5733003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CF92D95A-7F7E-438A-AB81-46F21DB5704F}"/>
                  </a:ext>
                </a:extLst>
              </p:cNvPr>
              <p:cNvSpPr/>
              <p:nvPr/>
            </p:nvSpPr>
            <p:spPr>
              <a:xfrm>
                <a:off x="5895788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784B2D17-8D01-454F-B2B8-D9BA98DEE28A}"/>
                  </a:ext>
                </a:extLst>
              </p:cNvPr>
              <p:cNvSpPr/>
              <p:nvPr/>
            </p:nvSpPr>
            <p:spPr>
              <a:xfrm>
                <a:off x="6056432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BDFAE755-D3E7-4E1A-8752-0A08029EAE9A}"/>
                  </a:ext>
                </a:extLst>
              </p:cNvPr>
              <p:cNvSpPr/>
              <p:nvPr/>
            </p:nvSpPr>
            <p:spPr>
              <a:xfrm>
                <a:off x="6214674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9134177-7053-49B8-B2C7-83174F24261E}"/>
                  </a:ext>
                </a:extLst>
              </p:cNvPr>
              <p:cNvSpPr/>
              <p:nvPr/>
            </p:nvSpPr>
            <p:spPr>
              <a:xfrm>
                <a:off x="6372916" y="2881889"/>
                <a:ext cx="144780" cy="1447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418F54F2-EE92-4FCF-A5D9-2231CD2D4B95}"/>
                </a:ext>
              </a:extLst>
            </p:cNvPr>
            <p:cNvGrpSpPr/>
            <p:nvPr/>
          </p:nvGrpSpPr>
          <p:grpSpPr>
            <a:xfrm>
              <a:off x="1052575" y="6326746"/>
              <a:ext cx="4922882" cy="180000"/>
              <a:chOff x="3633247" y="4655253"/>
              <a:chExt cx="4922882" cy="180000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ADD41A5F-A0FC-4B7F-9677-3B2D4BEC38A4}"/>
                  </a:ext>
                </a:extLst>
              </p:cNvPr>
              <p:cNvSpPr/>
              <p:nvPr/>
            </p:nvSpPr>
            <p:spPr>
              <a:xfrm>
                <a:off x="3633247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ECD24CF0-8F9D-43E1-9713-AD30E2B19D6B}"/>
                  </a:ext>
                </a:extLst>
              </p:cNvPr>
              <p:cNvSpPr/>
              <p:nvPr/>
            </p:nvSpPr>
            <p:spPr>
              <a:xfrm>
                <a:off x="7620129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E9AD31F-3661-4B6B-BEDA-CC3F9A2D6EB5}"/>
                  </a:ext>
                </a:extLst>
              </p:cNvPr>
              <p:cNvSpPr/>
              <p:nvPr/>
            </p:nvSpPr>
            <p:spPr>
              <a:xfrm>
                <a:off x="662340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439730AD-FF66-4D33-9791-77913B2E3073}"/>
                  </a:ext>
                </a:extLst>
              </p:cNvPr>
              <p:cNvSpPr/>
              <p:nvPr/>
            </p:nvSpPr>
            <p:spPr>
              <a:xfrm>
                <a:off x="562668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B5004F86-789F-46DF-8E4E-AE2FCF3E601A}"/>
                  </a:ext>
                </a:extLst>
              </p:cNvPr>
              <p:cNvSpPr/>
              <p:nvPr/>
            </p:nvSpPr>
            <p:spPr>
              <a:xfrm>
                <a:off x="4629968" y="4655253"/>
                <a:ext cx="936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61C73653-C352-41E6-90E7-767FC98D38F1}"/>
                </a:ext>
              </a:extLst>
            </p:cNvPr>
            <p:cNvGrpSpPr/>
            <p:nvPr/>
          </p:nvGrpSpPr>
          <p:grpSpPr>
            <a:xfrm>
              <a:off x="6058523" y="3903805"/>
              <a:ext cx="226365" cy="229768"/>
              <a:chOff x="2832449" y="2194585"/>
              <a:chExt cx="644212" cy="653895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17971AD6-EA62-4C41-95BD-9E49059ABC80}"/>
                  </a:ext>
                </a:extLst>
              </p:cNvPr>
              <p:cNvSpPr/>
              <p:nvPr/>
            </p:nvSpPr>
            <p:spPr>
              <a:xfrm>
                <a:off x="2832449" y="2240051"/>
                <a:ext cx="608429" cy="608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5686B94B-1DB2-44B6-A820-54E318DC699F}"/>
                  </a:ext>
                </a:extLst>
              </p:cNvPr>
              <p:cNvGrpSpPr/>
              <p:nvPr/>
            </p:nvGrpSpPr>
            <p:grpSpPr>
              <a:xfrm>
                <a:off x="3270851" y="2221398"/>
                <a:ext cx="111368" cy="204504"/>
                <a:chOff x="3202461" y="2236436"/>
                <a:chExt cx="154086" cy="282946"/>
              </a:xfrm>
            </p:grpSpPr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0AC50CA2-1552-4990-89DB-B55BCC9B65AD}"/>
                    </a:ext>
                  </a:extLst>
                </p:cNvPr>
                <p:cNvSpPr/>
                <p:nvPr/>
              </p:nvSpPr>
              <p:spPr>
                <a:xfrm rot="2700000">
                  <a:off x="3145489" y="2309417"/>
                  <a:ext cx="266937" cy="15299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>
                  <a:extLst>
                    <a:ext uri="{FF2B5EF4-FFF2-40B4-BE49-F238E27FC236}">
                      <a16:creationId xmlns:a16="http://schemas.microsoft.com/office/drawing/2014/main" id="{C6534A22-1BDA-4512-8A03-A593696F32D5}"/>
                    </a:ext>
                  </a:extLst>
                </p:cNvPr>
                <p:cNvSpPr/>
                <p:nvPr/>
              </p:nvSpPr>
              <p:spPr>
                <a:xfrm rot="2700000">
                  <a:off x="3165817" y="2312644"/>
                  <a:ext cx="266937" cy="11452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F234D57-B82C-466E-9CBF-2B2B1D12F788}"/>
                  </a:ext>
                </a:extLst>
              </p:cNvPr>
              <p:cNvSpPr/>
              <p:nvPr/>
            </p:nvSpPr>
            <p:spPr>
              <a:xfrm rot="2700000">
                <a:off x="3355485" y="2197326"/>
                <a:ext cx="67642" cy="149276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2D1871F1-75BF-4322-9548-58BA08D6B806}"/>
                  </a:ext>
                </a:extLst>
              </p:cNvPr>
              <p:cNvSpPr/>
              <p:nvPr/>
            </p:nvSpPr>
            <p:spPr>
              <a:xfrm rot="2700000">
                <a:off x="3397557" y="2183123"/>
                <a:ext cx="67642" cy="9056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CD82B66-DD6C-48DD-B414-37D2A076BE40}"/>
                </a:ext>
              </a:extLst>
            </p:cNvPr>
            <p:cNvGrpSpPr/>
            <p:nvPr/>
          </p:nvGrpSpPr>
          <p:grpSpPr>
            <a:xfrm>
              <a:off x="6058521" y="3640802"/>
              <a:ext cx="221896" cy="220346"/>
              <a:chOff x="2832449" y="2221398"/>
              <a:chExt cx="631495" cy="627082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801CF908-E45C-4C07-83C4-468FD717AD0F}"/>
                  </a:ext>
                </a:extLst>
              </p:cNvPr>
              <p:cNvSpPr/>
              <p:nvPr/>
            </p:nvSpPr>
            <p:spPr>
              <a:xfrm>
                <a:off x="2832449" y="2240051"/>
                <a:ext cx="608429" cy="6084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E3CBA18A-A9A8-40B0-824C-7A58C25AC001}"/>
                  </a:ext>
                </a:extLst>
              </p:cNvPr>
              <p:cNvGrpSpPr/>
              <p:nvPr/>
            </p:nvGrpSpPr>
            <p:grpSpPr>
              <a:xfrm>
                <a:off x="3270851" y="2221398"/>
                <a:ext cx="111368" cy="204504"/>
                <a:chOff x="3202461" y="2236436"/>
                <a:chExt cx="154086" cy="282946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347D34EF-D28B-4576-AF9B-9622924E94ED}"/>
                    </a:ext>
                  </a:extLst>
                </p:cNvPr>
                <p:cNvSpPr/>
                <p:nvPr/>
              </p:nvSpPr>
              <p:spPr>
                <a:xfrm rot="2700000">
                  <a:off x="3145489" y="2309417"/>
                  <a:ext cx="266937" cy="15299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08D12F5C-AC8F-4364-9AF3-6226AD102A3D}"/>
                    </a:ext>
                  </a:extLst>
                </p:cNvPr>
                <p:cNvSpPr/>
                <p:nvPr/>
              </p:nvSpPr>
              <p:spPr>
                <a:xfrm rot="2700000">
                  <a:off x="3165817" y="2312644"/>
                  <a:ext cx="266937" cy="11452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7AFF561-ABC6-4891-B5EC-2293EE51B5B8}"/>
                  </a:ext>
                </a:extLst>
              </p:cNvPr>
              <p:cNvSpPr/>
              <p:nvPr/>
            </p:nvSpPr>
            <p:spPr>
              <a:xfrm rot="2700000">
                <a:off x="3355485" y="2197326"/>
                <a:ext cx="67642" cy="149276"/>
              </a:xfrm>
              <a:prstGeom prst="rect">
                <a:avLst/>
              </a:prstGeom>
              <a:pattFill prst="wd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365F6CD5-F9F9-4A39-A5BE-F0C40E17DE61}"/>
                </a:ext>
              </a:extLst>
            </p:cNvPr>
            <p:cNvGrpSpPr/>
            <p:nvPr/>
          </p:nvGrpSpPr>
          <p:grpSpPr>
            <a:xfrm>
              <a:off x="5193949" y="5702242"/>
              <a:ext cx="914400" cy="576898"/>
              <a:chOff x="5638800" y="3140551"/>
              <a:chExt cx="914400" cy="576898"/>
            </a:xfrm>
          </p:grpSpPr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FEAF7EEA-071F-4624-A338-C948EA53B6A5}"/>
                  </a:ext>
                </a:extLst>
              </p:cNvPr>
              <p:cNvSpPr/>
              <p:nvPr/>
            </p:nvSpPr>
            <p:spPr>
              <a:xfrm>
                <a:off x="5638800" y="3140551"/>
                <a:ext cx="914400" cy="57689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EDF3B114-1DEB-430D-BA43-90840E5DC69D}"/>
                  </a:ext>
                </a:extLst>
              </p:cNvPr>
              <p:cNvSpPr/>
              <p:nvPr/>
            </p:nvSpPr>
            <p:spPr>
              <a:xfrm>
                <a:off x="5955029" y="3340061"/>
                <a:ext cx="281942" cy="177878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39B21DBC-9D29-40A4-8DFA-DDA2E00D6493}"/>
                  </a:ext>
                </a:extLst>
              </p:cNvPr>
              <p:cNvSpPr/>
              <p:nvPr/>
            </p:nvSpPr>
            <p:spPr>
              <a:xfrm rot="18000000">
                <a:off x="5959881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10D24340-C39B-4E4D-A67C-DF59373D7522}"/>
                  </a:ext>
                </a:extLst>
              </p:cNvPr>
              <p:cNvSpPr/>
              <p:nvPr/>
            </p:nvSpPr>
            <p:spPr>
              <a:xfrm rot="3600000" flipH="1">
                <a:off x="5964036" y="3396432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85EAE5D3-55D7-479C-9515-B03AA0F0F7C6}"/>
                  </a:ext>
                </a:extLst>
              </p:cNvPr>
              <p:cNvSpPr/>
              <p:nvPr/>
            </p:nvSpPr>
            <p:spPr>
              <a:xfrm rot="3600000" flipH="1">
                <a:off x="6196118" y="3259061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A99BD31D-1A6F-42B6-86C0-56AE7CBBD438}"/>
                  </a:ext>
                </a:extLst>
              </p:cNvPr>
              <p:cNvSpPr/>
              <p:nvPr/>
            </p:nvSpPr>
            <p:spPr>
              <a:xfrm rot="18000000">
                <a:off x="6196117" y="3399588"/>
                <a:ext cx="36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47B34A8-6331-4F81-B933-7CE6A37F1DDA}"/>
                </a:ext>
              </a:extLst>
            </p:cNvPr>
            <p:cNvSpPr/>
            <p:nvPr/>
          </p:nvSpPr>
          <p:spPr>
            <a:xfrm>
              <a:off x="65243" y="3310181"/>
              <a:ext cx="1386210" cy="1765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ko-KR" altLang="en-US" sz="1200">
                  <a:solidFill>
                    <a:schemeClr val="tx1"/>
                  </a:solidFill>
                </a:rPr>
                <a:t>점수 </a:t>
              </a:r>
              <a:r>
                <a:rPr lang="en-US" altLang="ko-KR" sz="1200">
                  <a:solidFill>
                    <a:schemeClr val="tx1"/>
                  </a:solidFill>
                </a:rPr>
                <a:t>1100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DA62821D-40C8-4490-B86A-303636B735CC}"/>
                </a:ext>
              </a:extLst>
            </p:cNvPr>
            <p:cNvSpPr/>
            <p:nvPr/>
          </p:nvSpPr>
          <p:spPr>
            <a:xfrm>
              <a:off x="65242" y="3480952"/>
              <a:ext cx="1385153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r>
                <a:rPr lang="en-US" altLang="ko-KR" sz="1200">
                  <a:solidFill>
                    <a:schemeClr val="tx1"/>
                  </a:solidFill>
                </a:rPr>
                <a:t>Kill +100</a:t>
              </a:r>
            </a:p>
            <a:p>
              <a:r>
                <a:rPr lang="en-US" altLang="ko-KR" sz="1200">
                  <a:solidFill>
                    <a:schemeClr val="tx1"/>
                  </a:solidFill>
                </a:rPr>
                <a:t>Multi kill+500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38B8FECA-455E-400F-8E86-056BFE709068}"/>
              </a:ext>
            </a:extLst>
          </p:cNvPr>
          <p:cNvSpPr/>
          <p:nvPr/>
        </p:nvSpPr>
        <p:spPr>
          <a:xfrm rot="16200000">
            <a:off x="8117118" y="-640742"/>
            <a:ext cx="155448" cy="691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오른쪽 중괄호 153">
            <a:extLst>
              <a:ext uri="{FF2B5EF4-FFF2-40B4-BE49-F238E27FC236}">
                <a16:creationId xmlns:a16="http://schemas.microsoft.com/office/drawing/2014/main" id="{1E9C9358-3EC4-470D-84DC-95DB0AA0E26B}"/>
              </a:ext>
            </a:extLst>
          </p:cNvPr>
          <p:cNvSpPr/>
          <p:nvPr/>
        </p:nvSpPr>
        <p:spPr>
          <a:xfrm>
            <a:off x="11644928" y="2891795"/>
            <a:ext cx="155448" cy="3888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D98CE04-0114-4B8A-8B86-56EA713AE733}"/>
              </a:ext>
            </a:extLst>
          </p:cNvPr>
          <p:cNvSpPr txBox="1"/>
          <p:nvPr/>
        </p:nvSpPr>
        <p:spPr>
          <a:xfrm>
            <a:off x="7959718" y="2483614"/>
            <a:ext cx="470248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1920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ED7A383-C993-4339-8B3B-B5552920066D}"/>
              </a:ext>
            </a:extLst>
          </p:cNvPr>
          <p:cNvSpPr txBox="1"/>
          <p:nvPr/>
        </p:nvSpPr>
        <p:spPr>
          <a:xfrm>
            <a:off x="11720484" y="4603714"/>
            <a:ext cx="470248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1080</a:t>
            </a:r>
          </a:p>
        </p:txBody>
      </p:sp>
    </p:spTree>
    <p:extLst>
      <p:ext uri="{BB962C8B-B14F-4D97-AF65-F5344CB8AC3E}">
        <p14:creationId xmlns:p14="http://schemas.microsoft.com/office/powerpoint/2010/main" val="363358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75F3E-F6B5-5BC9-325D-35AAE1C3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메인화면은 클릭이 되는 버튼 </a:t>
            </a:r>
            <a:r>
              <a:rPr lang="en-US" altLang="ko-KR"/>
              <a:t>3</a:t>
            </a:r>
            <a:r>
              <a:rPr lang="ko-KR" altLang="en-US"/>
              <a:t>개가 있다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게임플레이</a:t>
            </a:r>
            <a:r>
              <a:rPr lang="en-US" altLang="ko-KR"/>
              <a:t>’</a:t>
            </a:r>
            <a:r>
              <a:rPr lang="ko-KR" altLang="en-US"/>
              <a:t> 버튼을 클릭하면 </a:t>
            </a:r>
            <a:r>
              <a:rPr lang="en-US" altLang="ko-KR"/>
              <a:t>‘</a:t>
            </a:r>
            <a:r>
              <a:rPr lang="ko-KR" altLang="en-US"/>
              <a:t>게임플레이선택화면</a:t>
            </a:r>
            <a:r>
              <a:rPr lang="en-US" altLang="ko-KR"/>
              <a:t>’</a:t>
            </a:r>
            <a:r>
              <a:rPr lang="ko-KR" altLang="en-US"/>
              <a:t>으로 이동한다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환경설정</a:t>
            </a:r>
            <a:r>
              <a:rPr lang="en-US" altLang="ko-KR"/>
              <a:t>‘ </a:t>
            </a:r>
            <a:r>
              <a:rPr lang="ko-KR" altLang="en-US"/>
              <a:t>버튼을 클릭하면 </a:t>
            </a:r>
            <a:r>
              <a:rPr lang="en-US" altLang="ko-KR"/>
              <a:t>‘</a:t>
            </a:r>
            <a:r>
              <a:rPr lang="ko-KR" altLang="en-US"/>
              <a:t>환경설정화면</a:t>
            </a:r>
            <a:r>
              <a:rPr lang="en-US" altLang="ko-KR"/>
              <a:t>’ </a:t>
            </a:r>
            <a:r>
              <a:rPr lang="ko-KR" altLang="en-US"/>
              <a:t>으로 이동한다</a:t>
            </a:r>
            <a:r>
              <a:rPr lang="en-US" altLang="ko-KR"/>
              <a:t>.</a:t>
            </a:r>
          </a:p>
          <a:p>
            <a:r>
              <a:rPr lang="en-US" altLang="ko-KR"/>
              <a:t>‘</a:t>
            </a:r>
            <a:r>
              <a:rPr lang="ko-KR" altLang="en-US"/>
              <a:t>게임종료</a:t>
            </a:r>
            <a:r>
              <a:rPr lang="en-US" altLang="ko-KR"/>
              <a:t>’</a:t>
            </a:r>
            <a:r>
              <a:rPr lang="ko-KR" altLang="en-US"/>
              <a:t> 버튼을 클릭하면 게임을 종료한다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053295-5B7F-45E8-A0E0-C8857362D2B9}"/>
              </a:ext>
            </a:extLst>
          </p:cNvPr>
          <p:cNvSpPr/>
          <p:nvPr/>
        </p:nvSpPr>
        <p:spPr>
          <a:xfrm>
            <a:off x="58971" y="2902928"/>
            <a:ext cx="6912000" cy="38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이미지</a:t>
            </a:r>
            <a:r>
              <a:rPr lang="en-US" altLang="ko-KR">
                <a:solidFill>
                  <a:schemeClr val="tx1"/>
                </a:solidFill>
              </a:rPr>
              <a:t>1)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F3A55E-F3AF-4511-9143-313D9C3B9001}"/>
              </a:ext>
            </a:extLst>
          </p:cNvPr>
          <p:cNvSpPr txBox="1"/>
          <p:nvPr/>
        </p:nvSpPr>
        <p:spPr>
          <a:xfrm>
            <a:off x="2363694" y="3945975"/>
            <a:ext cx="230255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2800"/>
              <a:t>FEVER NOVA</a:t>
            </a:r>
            <a:endParaRPr lang="ko-KR" altLang="en-US" sz="2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4D8FBB-2E87-4F27-B37E-269677DFF4C8}"/>
              </a:ext>
            </a:extLst>
          </p:cNvPr>
          <p:cNvSpPr/>
          <p:nvPr/>
        </p:nvSpPr>
        <p:spPr>
          <a:xfrm>
            <a:off x="2794971" y="4846928"/>
            <a:ext cx="1440000" cy="54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게임플레이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51AB05-C0E2-4447-AA01-A953781A18EA}"/>
              </a:ext>
            </a:extLst>
          </p:cNvPr>
          <p:cNvSpPr/>
          <p:nvPr/>
        </p:nvSpPr>
        <p:spPr>
          <a:xfrm>
            <a:off x="2794971" y="5464152"/>
            <a:ext cx="1440000" cy="54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환경설정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BB0072-1E3A-4415-A541-AA69F2B57BA0}"/>
              </a:ext>
            </a:extLst>
          </p:cNvPr>
          <p:cNvSpPr/>
          <p:nvPr/>
        </p:nvSpPr>
        <p:spPr>
          <a:xfrm>
            <a:off x="2794971" y="6081376"/>
            <a:ext cx="1440000" cy="54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게임종료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E40CA3-6F16-4C88-AB7C-20C9CFE3367C}"/>
              </a:ext>
            </a:extLst>
          </p:cNvPr>
          <p:cNvSpPr txBox="1"/>
          <p:nvPr/>
        </p:nvSpPr>
        <p:spPr>
          <a:xfrm>
            <a:off x="6483335" y="6481485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ver.N</a:t>
            </a:r>
            <a:endParaRPr lang="ko-KR" altLang="en-US" sz="10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C1B84A-DFED-46B0-9BCB-5FC99761CE0B}"/>
              </a:ext>
            </a:extLst>
          </p:cNvPr>
          <p:cNvGrpSpPr/>
          <p:nvPr/>
        </p:nvGrpSpPr>
        <p:grpSpPr>
          <a:xfrm>
            <a:off x="7673117" y="1287147"/>
            <a:ext cx="3900318" cy="2193929"/>
            <a:chOff x="4643047" y="1403226"/>
            <a:chExt cx="6912000" cy="388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FD23A2-24DE-4408-BBB0-D823B0414FAC}"/>
                </a:ext>
              </a:extLst>
            </p:cNvPr>
            <p:cNvSpPr/>
            <p:nvPr/>
          </p:nvSpPr>
          <p:spPr>
            <a:xfrm>
              <a:off x="4643047" y="1403226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9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307359-3BD4-4B65-877D-02E91C2BBCBC}"/>
                </a:ext>
              </a:extLst>
            </p:cNvPr>
            <p:cNvSpPr/>
            <p:nvPr/>
          </p:nvSpPr>
          <p:spPr>
            <a:xfrm>
              <a:off x="4844293" y="1677086"/>
              <a:ext cx="3132000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/>
                <a:t>(</a:t>
              </a:r>
              <a:r>
                <a:rPr lang="ko-KR" altLang="en-US" sz="900"/>
                <a:t>이미지</a:t>
              </a:r>
              <a:r>
                <a:rPr lang="en-US" altLang="ko-KR" sz="900"/>
                <a:t>2)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EB0E7E-F34F-4BB8-AE5C-0DB312833FFD}"/>
                </a:ext>
              </a:extLst>
            </p:cNvPr>
            <p:cNvSpPr/>
            <p:nvPr/>
          </p:nvSpPr>
          <p:spPr>
            <a:xfrm>
              <a:off x="8221800" y="1677086"/>
              <a:ext cx="3132000" cy="313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/>
                <a:t>(</a:t>
              </a:r>
              <a:r>
                <a:rPr lang="ko-KR" altLang="en-US" sz="900"/>
                <a:t>이미지</a:t>
              </a:r>
              <a:r>
                <a:rPr lang="en-US" altLang="ko-KR" sz="900"/>
                <a:t>3)</a:t>
              </a:r>
              <a:endParaRPr lang="ko-KR" altLang="en-US" sz="9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A67FCC-702C-4013-8698-98E803D2F441}"/>
                </a:ext>
              </a:extLst>
            </p:cNvPr>
            <p:cNvSpPr txBox="1"/>
            <p:nvPr/>
          </p:nvSpPr>
          <p:spPr>
            <a:xfrm>
              <a:off x="5735323" y="3058419"/>
              <a:ext cx="1349940" cy="4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/>
                <a:t>싱글플레이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E5F74B-A2FB-4075-B758-3ABE4598B9DF}"/>
                </a:ext>
              </a:extLst>
            </p:cNvPr>
            <p:cNvSpPr txBox="1"/>
            <p:nvPr/>
          </p:nvSpPr>
          <p:spPr>
            <a:xfrm>
              <a:off x="9112831" y="3058419"/>
              <a:ext cx="1349940" cy="4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/>
                <a:t>멀티플레이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7033399-B639-4BBA-B09D-A7F5A03FDEB7}"/>
                </a:ext>
              </a:extLst>
            </p:cNvPr>
            <p:cNvSpPr/>
            <p:nvPr/>
          </p:nvSpPr>
          <p:spPr>
            <a:xfrm>
              <a:off x="10506967" y="4912752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뒤로가기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E7A95C-377B-40B2-9612-4B96A91E7C2D}"/>
              </a:ext>
            </a:extLst>
          </p:cNvPr>
          <p:cNvGrpSpPr/>
          <p:nvPr/>
        </p:nvGrpSpPr>
        <p:grpSpPr>
          <a:xfrm>
            <a:off x="7677929" y="4116848"/>
            <a:ext cx="3900318" cy="2193929"/>
            <a:chOff x="2640000" y="1485000"/>
            <a:chExt cx="6912000" cy="388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8F40B3-21A5-4993-A4FF-DCF2E9C99FA1}"/>
                </a:ext>
              </a:extLst>
            </p:cNvPr>
            <p:cNvSpPr/>
            <p:nvPr/>
          </p:nvSpPr>
          <p:spPr>
            <a:xfrm>
              <a:off x="2640000" y="1485000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5B1627B-1734-4CA0-B27A-03DD04F4EAF6}"/>
                </a:ext>
              </a:extLst>
            </p:cNvPr>
            <p:cNvSpPr/>
            <p:nvPr/>
          </p:nvSpPr>
          <p:spPr>
            <a:xfrm>
              <a:off x="3731557" y="2532982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위로 이동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422CB7C-E19E-41D2-BD44-3740961AF2B8}"/>
                </a:ext>
              </a:extLst>
            </p:cNvPr>
            <p:cNvSpPr/>
            <p:nvPr/>
          </p:nvSpPr>
          <p:spPr>
            <a:xfrm>
              <a:off x="3731557" y="2990182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왼쪽으로 이동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48FA02-E51F-435E-9EC0-22B85135D6B3}"/>
                </a:ext>
              </a:extLst>
            </p:cNvPr>
            <p:cNvSpPr/>
            <p:nvPr/>
          </p:nvSpPr>
          <p:spPr>
            <a:xfrm>
              <a:off x="3731557" y="3447382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아래로 이동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73899C-24C4-4DDB-9ED8-5E0AD073C5B3}"/>
                </a:ext>
              </a:extLst>
            </p:cNvPr>
            <p:cNvSpPr/>
            <p:nvPr/>
          </p:nvSpPr>
          <p:spPr>
            <a:xfrm>
              <a:off x="3731557" y="3923851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오른쪽으로 이동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C06156-A5ED-48F9-9E1F-56A55FC80617}"/>
                </a:ext>
              </a:extLst>
            </p:cNvPr>
            <p:cNvSpPr/>
            <p:nvPr/>
          </p:nvSpPr>
          <p:spPr>
            <a:xfrm>
              <a:off x="3731557" y="4403025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회피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A717AFF-10DB-4DDE-9B2C-3BC06A4344A8}"/>
                </a:ext>
              </a:extLst>
            </p:cNvPr>
            <p:cNvSpPr/>
            <p:nvPr/>
          </p:nvSpPr>
          <p:spPr>
            <a:xfrm>
              <a:off x="3731557" y="4833770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발사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D42FC4-382F-4122-A7C9-49A53514CA13}"/>
                </a:ext>
              </a:extLst>
            </p:cNvPr>
            <p:cNvSpPr/>
            <p:nvPr/>
          </p:nvSpPr>
          <p:spPr>
            <a:xfrm>
              <a:off x="3731557" y="2075782"/>
              <a:ext cx="1188000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사운드조절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3D571B-E8E3-4038-92AD-2BB524533C7F}"/>
                </a:ext>
              </a:extLst>
            </p:cNvPr>
            <p:cNvSpPr/>
            <p:nvPr/>
          </p:nvSpPr>
          <p:spPr>
            <a:xfrm>
              <a:off x="5051556" y="2075782"/>
              <a:ext cx="2797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6B5A1C-8D24-43F9-B0C8-5CA1B3BA9C61}"/>
                </a:ext>
              </a:extLst>
            </p:cNvPr>
            <p:cNvSpPr/>
            <p:nvPr/>
          </p:nvSpPr>
          <p:spPr>
            <a:xfrm>
              <a:off x="5051556" y="25329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W</a:t>
              </a:r>
              <a:endParaRPr lang="ko-KR" altLang="en-US" sz="7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C8631B8-C196-4E7F-AA60-9186411DDA42}"/>
                </a:ext>
              </a:extLst>
            </p:cNvPr>
            <p:cNvSpPr/>
            <p:nvPr/>
          </p:nvSpPr>
          <p:spPr>
            <a:xfrm>
              <a:off x="5051556" y="29901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A</a:t>
              </a:r>
              <a:endParaRPr lang="ko-KR" altLang="en-US" sz="7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527468-2486-4A5C-B719-97246E024771}"/>
                </a:ext>
              </a:extLst>
            </p:cNvPr>
            <p:cNvSpPr/>
            <p:nvPr/>
          </p:nvSpPr>
          <p:spPr>
            <a:xfrm>
              <a:off x="5051556" y="34473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S</a:t>
              </a:r>
              <a:endParaRPr lang="ko-KR" altLang="en-US" sz="7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18EE04D-5A8D-4601-A4C3-CF0841B159A5}"/>
                </a:ext>
              </a:extLst>
            </p:cNvPr>
            <p:cNvSpPr/>
            <p:nvPr/>
          </p:nvSpPr>
          <p:spPr>
            <a:xfrm>
              <a:off x="5051556" y="3923851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D</a:t>
              </a:r>
              <a:endParaRPr lang="ko-KR" altLang="en-US" sz="7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66F4244-AFDB-4D6B-B9D5-A9B9A69241A0}"/>
                </a:ext>
              </a:extLst>
            </p:cNvPr>
            <p:cNvSpPr/>
            <p:nvPr/>
          </p:nvSpPr>
          <p:spPr>
            <a:xfrm>
              <a:off x="5051556" y="4403025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Space</a:t>
              </a:r>
              <a:endParaRPr lang="ko-KR" altLang="en-US" sz="7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5B39F2A-2470-482D-9D19-73CF5AEA6F23}"/>
                </a:ext>
              </a:extLst>
            </p:cNvPr>
            <p:cNvSpPr/>
            <p:nvPr/>
          </p:nvSpPr>
          <p:spPr>
            <a:xfrm>
              <a:off x="5051556" y="4833770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2F7EA51-FEA3-41B5-A3DC-650BBD42F342}"/>
                </a:ext>
              </a:extLst>
            </p:cNvPr>
            <p:cNvSpPr/>
            <p:nvPr/>
          </p:nvSpPr>
          <p:spPr>
            <a:xfrm>
              <a:off x="6806396" y="25329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키 변환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5295BFA-9EF1-48E3-815B-442A46C0B24B}"/>
                </a:ext>
              </a:extLst>
            </p:cNvPr>
            <p:cNvSpPr/>
            <p:nvPr/>
          </p:nvSpPr>
          <p:spPr>
            <a:xfrm>
              <a:off x="6806396" y="29901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키 변환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7888A90-5CA9-4E15-B4C8-47A9770F1F27}"/>
                </a:ext>
              </a:extLst>
            </p:cNvPr>
            <p:cNvSpPr/>
            <p:nvPr/>
          </p:nvSpPr>
          <p:spPr>
            <a:xfrm>
              <a:off x="6806396" y="3447382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키 변환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76F65C3-C48A-4A3F-8AE1-0DC15E9D8A26}"/>
                </a:ext>
              </a:extLst>
            </p:cNvPr>
            <p:cNvSpPr/>
            <p:nvPr/>
          </p:nvSpPr>
          <p:spPr>
            <a:xfrm>
              <a:off x="6806396" y="3923851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키 변환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B36E89-7573-44E0-964B-3001711E0675}"/>
                </a:ext>
              </a:extLst>
            </p:cNvPr>
            <p:cNvSpPr/>
            <p:nvPr/>
          </p:nvSpPr>
          <p:spPr>
            <a:xfrm>
              <a:off x="6806396" y="4403025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키 변환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9A4CB76-8EA8-4787-9A6C-2663478332AA}"/>
                </a:ext>
              </a:extLst>
            </p:cNvPr>
            <p:cNvSpPr/>
            <p:nvPr/>
          </p:nvSpPr>
          <p:spPr>
            <a:xfrm>
              <a:off x="6806396" y="4833770"/>
              <a:ext cx="1654043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키 변환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2097D79-304A-45BF-A580-B9DB70F6AAC8}"/>
                </a:ext>
              </a:extLst>
            </p:cNvPr>
            <p:cNvSpPr/>
            <p:nvPr/>
          </p:nvSpPr>
          <p:spPr>
            <a:xfrm>
              <a:off x="3731557" y="1651148"/>
              <a:ext cx="4728882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환경설정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7359F3E-CA44-4D38-ADBD-84AB3767CDFE}"/>
                </a:ext>
              </a:extLst>
            </p:cNvPr>
            <p:cNvSpPr/>
            <p:nvPr/>
          </p:nvSpPr>
          <p:spPr>
            <a:xfrm>
              <a:off x="7950200" y="2075782"/>
              <a:ext cx="510239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/>
                <a:t>70</a:t>
              </a:r>
              <a:endParaRPr lang="ko-KR" altLang="en-US" sz="70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215C81E-91FA-4019-9E9C-9C3E8C10ABCC}"/>
                </a:ext>
              </a:extLst>
            </p:cNvPr>
            <p:cNvGrpSpPr/>
            <p:nvPr/>
          </p:nvGrpSpPr>
          <p:grpSpPr>
            <a:xfrm>
              <a:off x="5792766" y="4854554"/>
              <a:ext cx="171621" cy="282431"/>
              <a:chOff x="8561235" y="1920240"/>
              <a:chExt cx="914401" cy="1504799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E458AB4C-F4B6-49C4-8802-8CF99748ACEC}"/>
                  </a:ext>
                </a:extLst>
              </p:cNvPr>
              <p:cNvSpPr/>
              <p:nvPr/>
            </p:nvSpPr>
            <p:spPr>
              <a:xfrm>
                <a:off x="9018436" y="2237782"/>
                <a:ext cx="457200" cy="490148"/>
              </a:xfrm>
              <a:custGeom>
                <a:avLst/>
                <a:gdLst>
                  <a:gd name="connsiteX0" fmla="*/ 0 w 457200"/>
                  <a:gd name="connsiteY0" fmla="*/ 0 h 490148"/>
                  <a:gd name="connsiteX1" fmla="*/ 304797 w 457200"/>
                  <a:gd name="connsiteY1" fmla="*/ 0 h 490148"/>
                  <a:gd name="connsiteX2" fmla="*/ 457200 w 457200"/>
                  <a:gd name="connsiteY2" fmla="*/ 152403 h 490148"/>
                  <a:gd name="connsiteX3" fmla="*/ 457200 w 457200"/>
                  <a:gd name="connsiteY3" fmla="*/ 490148 h 490148"/>
                  <a:gd name="connsiteX4" fmla="*/ 0 w 457200"/>
                  <a:gd name="connsiteY4" fmla="*/ 490148 h 490148"/>
                  <a:gd name="connsiteX5" fmla="*/ 0 w 457200"/>
                  <a:gd name="connsiteY5" fmla="*/ 0 h 490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490148">
                    <a:moveTo>
                      <a:pt x="0" y="0"/>
                    </a:moveTo>
                    <a:lnTo>
                      <a:pt x="304797" y="0"/>
                    </a:lnTo>
                    <a:cubicBezTo>
                      <a:pt x="388967" y="0"/>
                      <a:pt x="457200" y="68233"/>
                      <a:pt x="457200" y="152403"/>
                    </a:cubicBezTo>
                    <a:lnTo>
                      <a:pt x="457200" y="490148"/>
                    </a:lnTo>
                    <a:lnTo>
                      <a:pt x="0" y="4901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246AC896-9D1F-4493-8A44-CBA047016106}"/>
                  </a:ext>
                </a:extLst>
              </p:cNvPr>
              <p:cNvSpPr/>
              <p:nvPr/>
            </p:nvSpPr>
            <p:spPr>
              <a:xfrm>
                <a:off x="8561236" y="2237782"/>
                <a:ext cx="457200" cy="490148"/>
              </a:xfrm>
              <a:custGeom>
                <a:avLst/>
                <a:gdLst>
                  <a:gd name="connsiteX0" fmla="*/ 152403 w 457200"/>
                  <a:gd name="connsiteY0" fmla="*/ 0 h 490148"/>
                  <a:gd name="connsiteX1" fmla="*/ 457200 w 457200"/>
                  <a:gd name="connsiteY1" fmla="*/ 0 h 490148"/>
                  <a:gd name="connsiteX2" fmla="*/ 457200 w 457200"/>
                  <a:gd name="connsiteY2" fmla="*/ 490148 h 490148"/>
                  <a:gd name="connsiteX3" fmla="*/ 0 w 457200"/>
                  <a:gd name="connsiteY3" fmla="*/ 490148 h 490148"/>
                  <a:gd name="connsiteX4" fmla="*/ 0 w 457200"/>
                  <a:gd name="connsiteY4" fmla="*/ 152403 h 490148"/>
                  <a:gd name="connsiteX5" fmla="*/ 152403 w 457200"/>
                  <a:gd name="connsiteY5" fmla="*/ 0 h 490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490148">
                    <a:moveTo>
                      <a:pt x="152403" y="0"/>
                    </a:moveTo>
                    <a:lnTo>
                      <a:pt x="457200" y="0"/>
                    </a:lnTo>
                    <a:lnTo>
                      <a:pt x="457200" y="490148"/>
                    </a:lnTo>
                    <a:lnTo>
                      <a:pt x="0" y="490148"/>
                    </a:ln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AECC8E0D-9BB0-445B-809F-D17F8D86F93F}"/>
                  </a:ext>
                </a:extLst>
              </p:cNvPr>
              <p:cNvSpPr/>
              <p:nvPr/>
            </p:nvSpPr>
            <p:spPr>
              <a:xfrm>
                <a:off x="8561235" y="2727929"/>
                <a:ext cx="914401" cy="697110"/>
              </a:xfrm>
              <a:custGeom>
                <a:avLst/>
                <a:gdLst>
                  <a:gd name="connsiteX0" fmla="*/ 1 w 914401"/>
                  <a:gd name="connsiteY0" fmla="*/ 0 h 697110"/>
                  <a:gd name="connsiteX1" fmla="*/ 457201 w 914401"/>
                  <a:gd name="connsiteY1" fmla="*/ 0 h 697110"/>
                  <a:gd name="connsiteX2" fmla="*/ 914401 w 914401"/>
                  <a:gd name="connsiteY2" fmla="*/ 0 h 697110"/>
                  <a:gd name="connsiteX3" fmla="*/ 914401 w 914401"/>
                  <a:gd name="connsiteY3" fmla="*/ 271849 h 697110"/>
                  <a:gd name="connsiteX4" fmla="*/ 914399 w 914401"/>
                  <a:gd name="connsiteY4" fmla="*/ 271859 h 697110"/>
                  <a:gd name="connsiteX5" fmla="*/ 914399 w 914401"/>
                  <a:gd name="connsiteY5" fmla="*/ 346740 h 697110"/>
                  <a:gd name="connsiteX6" fmla="*/ 914161 w 914401"/>
                  <a:gd name="connsiteY6" fmla="*/ 346740 h 697110"/>
                  <a:gd name="connsiteX7" fmla="*/ 914401 w 914401"/>
                  <a:gd name="connsiteY7" fmla="*/ 348555 h 697110"/>
                  <a:gd name="connsiteX8" fmla="*/ 457201 w 914401"/>
                  <a:gd name="connsiteY8" fmla="*/ 697110 h 697110"/>
                  <a:gd name="connsiteX9" fmla="*/ 1 w 914401"/>
                  <a:gd name="connsiteY9" fmla="*/ 348555 h 697110"/>
                  <a:gd name="connsiteX10" fmla="*/ 241 w 914401"/>
                  <a:gd name="connsiteY10" fmla="*/ 346740 h 697110"/>
                  <a:gd name="connsiteX11" fmla="*/ 0 w 914401"/>
                  <a:gd name="connsiteY11" fmla="*/ 346740 h 697110"/>
                  <a:gd name="connsiteX12" fmla="*/ 0 w 914401"/>
                  <a:gd name="connsiteY12" fmla="*/ 184815 h 697110"/>
                  <a:gd name="connsiteX13" fmla="*/ 1 w 914401"/>
                  <a:gd name="connsiteY13" fmla="*/ 184815 h 69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14401" h="697110">
                    <a:moveTo>
                      <a:pt x="1" y="0"/>
                    </a:moveTo>
                    <a:lnTo>
                      <a:pt x="457201" y="0"/>
                    </a:lnTo>
                    <a:lnTo>
                      <a:pt x="914401" y="0"/>
                    </a:lnTo>
                    <a:lnTo>
                      <a:pt x="914401" y="271849"/>
                    </a:lnTo>
                    <a:lnTo>
                      <a:pt x="914399" y="271859"/>
                    </a:lnTo>
                    <a:lnTo>
                      <a:pt x="914399" y="346740"/>
                    </a:lnTo>
                    <a:lnTo>
                      <a:pt x="914161" y="346740"/>
                    </a:lnTo>
                    <a:lnTo>
                      <a:pt x="914401" y="348555"/>
                    </a:lnTo>
                    <a:cubicBezTo>
                      <a:pt x="914401" y="541057"/>
                      <a:pt x="709706" y="697110"/>
                      <a:pt x="457201" y="697110"/>
                    </a:cubicBezTo>
                    <a:cubicBezTo>
                      <a:pt x="204696" y="697110"/>
                      <a:pt x="1" y="541057"/>
                      <a:pt x="1" y="348555"/>
                    </a:cubicBezTo>
                    <a:lnTo>
                      <a:pt x="241" y="346740"/>
                    </a:lnTo>
                    <a:lnTo>
                      <a:pt x="0" y="346740"/>
                    </a:lnTo>
                    <a:lnTo>
                      <a:pt x="0" y="184815"/>
                    </a:lnTo>
                    <a:lnTo>
                      <a:pt x="1" y="18481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900"/>
              </a:p>
            </p:txBody>
          </p:sp>
          <p:cxnSp>
            <p:nvCxnSpPr>
              <p:cNvPr id="64" name="연결선: 구부러짐 63">
                <a:extLst>
                  <a:ext uri="{FF2B5EF4-FFF2-40B4-BE49-F238E27FC236}">
                    <a16:creationId xmlns:a16="http://schemas.microsoft.com/office/drawing/2014/main" id="{CFE2205B-27D1-457F-9405-045F67A3566A}"/>
                  </a:ext>
                </a:extLst>
              </p:cNvPr>
              <p:cNvCxnSpPr>
                <a:stCxn id="60" idx="1"/>
              </p:cNvCxnSpPr>
              <p:nvPr/>
            </p:nvCxnSpPr>
            <p:spPr>
              <a:xfrm flipV="1">
                <a:off x="9018436" y="1920240"/>
                <a:ext cx="12700" cy="317542"/>
              </a:xfrm>
              <a:prstGeom prst="curvedConnector4">
                <a:avLst>
                  <a:gd name="adj1" fmla="val -930000"/>
                  <a:gd name="adj2" fmla="val 7519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5B6BB97-FFE4-4849-A972-8FE28AA8D83E}"/>
                </a:ext>
              </a:extLst>
            </p:cNvPr>
            <p:cNvSpPr/>
            <p:nvPr/>
          </p:nvSpPr>
          <p:spPr>
            <a:xfrm>
              <a:off x="5179060" y="2188070"/>
              <a:ext cx="2505555" cy="99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8365C42-3141-4CDE-A753-D5E888F4FB1E}"/>
                </a:ext>
              </a:extLst>
            </p:cNvPr>
            <p:cNvSpPr/>
            <p:nvPr/>
          </p:nvSpPr>
          <p:spPr>
            <a:xfrm>
              <a:off x="7633417" y="2149600"/>
              <a:ext cx="176364" cy="17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3F38172-15AF-4C8A-8549-BE9E7AF3EE86}"/>
                </a:ext>
              </a:extLst>
            </p:cNvPr>
            <p:cNvSpPr/>
            <p:nvPr/>
          </p:nvSpPr>
          <p:spPr>
            <a:xfrm>
              <a:off x="8503920" y="4994526"/>
              <a:ext cx="990756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/>
                <a:t>뒤로가기</a:t>
              </a: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D1CADB-04BC-4978-844D-7B2D30844539}"/>
              </a:ext>
            </a:extLst>
          </p:cNvPr>
          <p:cNvCxnSpPr>
            <a:stCxn id="53" idx="3"/>
            <a:endCxn id="16" idx="1"/>
          </p:cNvCxnSpPr>
          <p:nvPr/>
        </p:nvCxnSpPr>
        <p:spPr>
          <a:xfrm flipV="1">
            <a:off x="4234971" y="2384112"/>
            <a:ext cx="3438146" cy="2732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D064073-6797-49EB-A295-B59209F3FDF7}"/>
              </a:ext>
            </a:extLst>
          </p:cNvPr>
          <p:cNvCxnSpPr>
            <a:cxnSpLocks/>
            <a:stCxn id="59" idx="3"/>
            <a:endCxn id="24" idx="1"/>
          </p:cNvCxnSpPr>
          <p:nvPr/>
        </p:nvCxnSpPr>
        <p:spPr>
          <a:xfrm flipV="1">
            <a:off x="4234971" y="5213813"/>
            <a:ext cx="3442958" cy="520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556779-490D-47F7-A707-ECC014075D22}"/>
              </a:ext>
            </a:extLst>
          </p:cNvPr>
          <p:cNvSpPr txBox="1"/>
          <p:nvPr/>
        </p:nvSpPr>
        <p:spPr>
          <a:xfrm>
            <a:off x="7673117" y="974795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게임플레이 선택 화면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5E608B-0A7A-48D5-8199-B01F993E6AA9}"/>
              </a:ext>
            </a:extLst>
          </p:cNvPr>
          <p:cNvSpPr txBox="1"/>
          <p:nvPr/>
        </p:nvSpPr>
        <p:spPr>
          <a:xfrm>
            <a:off x="7673117" y="3787969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환경설정화면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1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4401C-F871-082F-994B-9B4EC3FAC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FC95DD-DC2B-08F8-8D1A-00A2EEC9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메인화면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5E4B34-4270-4593-9C3F-AEBECE54A181}"/>
              </a:ext>
            </a:extLst>
          </p:cNvPr>
          <p:cNvGrpSpPr/>
          <p:nvPr/>
        </p:nvGrpSpPr>
        <p:grpSpPr>
          <a:xfrm>
            <a:off x="58972" y="606459"/>
            <a:ext cx="6912000" cy="3888000"/>
            <a:chOff x="58971" y="2902928"/>
            <a:chExt cx="6912000" cy="388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053295-5B7F-45E8-A0E0-C8857362D2B9}"/>
                </a:ext>
              </a:extLst>
            </p:cNvPr>
            <p:cNvSpPr/>
            <p:nvPr/>
          </p:nvSpPr>
          <p:spPr>
            <a:xfrm>
              <a:off x="58971" y="2902928"/>
              <a:ext cx="6912000" cy="38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이미지</a:t>
              </a:r>
              <a:r>
                <a:rPr lang="en-US" altLang="ko-KR">
                  <a:solidFill>
                    <a:schemeClr val="tx1"/>
                  </a:solidFill>
                </a:rPr>
                <a:t>1)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F3A55E-F3AF-4511-9143-313D9C3B9001}"/>
                </a:ext>
              </a:extLst>
            </p:cNvPr>
            <p:cNvSpPr txBox="1"/>
            <p:nvPr/>
          </p:nvSpPr>
          <p:spPr>
            <a:xfrm>
              <a:off x="2344971" y="3967895"/>
              <a:ext cx="234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0" rIns="0" rtlCol="0" anchor="t">
              <a:spAutoFit/>
            </a:bodyPr>
            <a:lstStyle/>
            <a:p>
              <a:pPr algn="ctr"/>
              <a:r>
                <a:rPr lang="en-US" altLang="ko-KR" sz="2800"/>
                <a:t>FEVER NOVA</a:t>
              </a:r>
              <a:endParaRPr lang="ko-KR" altLang="en-US" sz="280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D4D8FBB-2E87-4F27-B37E-269677DFF4C8}"/>
                </a:ext>
              </a:extLst>
            </p:cNvPr>
            <p:cNvSpPr/>
            <p:nvPr/>
          </p:nvSpPr>
          <p:spPr>
            <a:xfrm>
              <a:off x="2794971" y="4846928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게임플레이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051AB05-C0E2-4447-AA01-A953781A18EA}"/>
                </a:ext>
              </a:extLst>
            </p:cNvPr>
            <p:cNvSpPr/>
            <p:nvPr/>
          </p:nvSpPr>
          <p:spPr>
            <a:xfrm>
              <a:off x="2794971" y="5464152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환경설정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2BB0072-1E3A-4415-A541-AA69F2B57BA0}"/>
                </a:ext>
              </a:extLst>
            </p:cNvPr>
            <p:cNvSpPr/>
            <p:nvPr/>
          </p:nvSpPr>
          <p:spPr>
            <a:xfrm>
              <a:off x="2794971" y="6081376"/>
              <a:ext cx="1440000" cy="5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게임종료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E40CA3-6F16-4C88-AB7C-20C9CFE3367C}"/>
                </a:ext>
              </a:extLst>
            </p:cNvPr>
            <p:cNvSpPr txBox="1"/>
            <p:nvPr/>
          </p:nvSpPr>
          <p:spPr>
            <a:xfrm>
              <a:off x="6574064" y="6527650"/>
              <a:ext cx="306174" cy="153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/>
                <a:t>ver.N</a:t>
              </a:r>
              <a:endParaRPr lang="ko-KR" altLang="en-US" sz="1000"/>
            </a:p>
          </p:txBody>
        </p:sp>
      </p:grp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E3034947-1EB7-498E-B722-4FEF80BDEDAA}"/>
              </a:ext>
            </a:extLst>
          </p:cNvPr>
          <p:cNvSpPr/>
          <p:nvPr/>
        </p:nvSpPr>
        <p:spPr>
          <a:xfrm>
            <a:off x="7088090" y="3787416"/>
            <a:ext cx="155448" cy="5324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73008527-D680-4A5B-85B7-76245EF07CDE}"/>
              </a:ext>
            </a:extLst>
          </p:cNvPr>
          <p:cNvSpPr/>
          <p:nvPr/>
        </p:nvSpPr>
        <p:spPr>
          <a:xfrm rot="5400000">
            <a:off x="3437248" y="3963325"/>
            <a:ext cx="155448" cy="14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00A7D623-A1DD-49BA-A6D3-ADBDA314ABBC}"/>
              </a:ext>
            </a:extLst>
          </p:cNvPr>
          <p:cNvSpPr/>
          <p:nvPr/>
        </p:nvSpPr>
        <p:spPr>
          <a:xfrm>
            <a:off x="7088090" y="3167683"/>
            <a:ext cx="155448" cy="5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A93ECB7E-C605-4273-A6A2-FBA35C34B643}"/>
              </a:ext>
            </a:extLst>
          </p:cNvPr>
          <p:cNvSpPr/>
          <p:nvPr/>
        </p:nvSpPr>
        <p:spPr>
          <a:xfrm>
            <a:off x="7088090" y="2558602"/>
            <a:ext cx="155448" cy="5293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8EDADA53-97FF-48BC-ADB3-D5DD62C7742A}"/>
              </a:ext>
            </a:extLst>
          </p:cNvPr>
          <p:cNvSpPr/>
          <p:nvPr/>
        </p:nvSpPr>
        <p:spPr>
          <a:xfrm>
            <a:off x="7271740" y="3087949"/>
            <a:ext cx="155448" cy="797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C662702E-B58E-4BB4-921C-89D0875DDF32}"/>
              </a:ext>
            </a:extLst>
          </p:cNvPr>
          <p:cNvSpPr/>
          <p:nvPr/>
        </p:nvSpPr>
        <p:spPr>
          <a:xfrm>
            <a:off x="7271740" y="3707683"/>
            <a:ext cx="155448" cy="7973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4740F2-14FA-4FBB-A3FA-734436FA1FD1}"/>
              </a:ext>
            </a:extLst>
          </p:cNvPr>
          <p:cNvSpPr/>
          <p:nvPr/>
        </p:nvSpPr>
        <p:spPr>
          <a:xfrm>
            <a:off x="8193110" y="549651"/>
            <a:ext cx="1440000" cy="54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게임종료</a:t>
            </a:r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id="{F446D8BD-3752-4D69-8888-97BC6C558C3F}"/>
              </a:ext>
            </a:extLst>
          </p:cNvPr>
          <p:cNvSpPr/>
          <p:nvPr/>
        </p:nvSpPr>
        <p:spPr>
          <a:xfrm>
            <a:off x="9633110" y="549651"/>
            <a:ext cx="155448" cy="5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B4D5AED6-8589-4583-9E37-E73066A2E8A7}"/>
              </a:ext>
            </a:extLst>
          </p:cNvPr>
          <p:cNvSpPr/>
          <p:nvPr/>
        </p:nvSpPr>
        <p:spPr>
          <a:xfrm rot="5400000">
            <a:off x="8835386" y="468992"/>
            <a:ext cx="155448" cy="14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EB7773F7-4749-446C-ABC6-E020053A8337}"/>
              </a:ext>
            </a:extLst>
          </p:cNvPr>
          <p:cNvSpPr/>
          <p:nvPr/>
        </p:nvSpPr>
        <p:spPr>
          <a:xfrm>
            <a:off x="7271740" y="4329949"/>
            <a:ext cx="155448" cy="16451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2D20B764-900C-4305-9F08-C432F93D45A0}"/>
              </a:ext>
            </a:extLst>
          </p:cNvPr>
          <p:cNvSpPr/>
          <p:nvPr/>
        </p:nvSpPr>
        <p:spPr>
          <a:xfrm rot="5400000">
            <a:off x="5525247" y="3546214"/>
            <a:ext cx="155448" cy="273599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E7B3EA17-1CB9-4B6B-8D50-1664DD566E6E}"/>
              </a:ext>
            </a:extLst>
          </p:cNvPr>
          <p:cNvSpPr/>
          <p:nvPr/>
        </p:nvSpPr>
        <p:spPr>
          <a:xfrm rot="5400000">
            <a:off x="1349247" y="3546214"/>
            <a:ext cx="155448" cy="273599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D11BD813-2D8F-4799-B491-35B31B79F0B4}"/>
              </a:ext>
            </a:extLst>
          </p:cNvPr>
          <p:cNvSpPr/>
          <p:nvPr/>
        </p:nvSpPr>
        <p:spPr>
          <a:xfrm>
            <a:off x="7271740" y="2211426"/>
            <a:ext cx="155448" cy="3446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73998386-B51D-492F-9D4A-02A08DA4BBFD}"/>
              </a:ext>
            </a:extLst>
          </p:cNvPr>
          <p:cNvSpPr/>
          <p:nvPr/>
        </p:nvSpPr>
        <p:spPr>
          <a:xfrm rot="16200000">
            <a:off x="3437248" y="306689"/>
            <a:ext cx="155448" cy="23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DD1D0693-3609-47B4-8B48-8E638BCCBD7E}"/>
              </a:ext>
            </a:extLst>
          </p:cNvPr>
          <p:cNvSpPr/>
          <p:nvPr/>
        </p:nvSpPr>
        <p:spPr>
          <a:xfrm>
            <a:off x="4830292" y="1671426"/>
            <a:ext cx="155448" cy="540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0866EB-D848-4CCA-A536-9400245E10EB}"/>
              </a:ext>
            </a:extLst>
          </p:cNvPr>
          <p:cNvCxnSpPr>
            <a:cxnSpLocks/>
            <a:stCxn id="31" idx="0"/>
          </p:cNvCxnSpPr>
          <p:nvPr/>
        </p:nvCxnSpPr>
        <p:spPr>
          <a:xfrm flipH="1">
            <a:off x="4234972" y="3087949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7D54561-E9B8-41CC-BAC8-E723BB4E5F2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234972" y="2556092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57C989-CC73-4B9B-939C-DC097412D47B}"/>
              </a:ext>
            </a:extLst>
          </p:cNvPr>
          <p:cNvCxnSpPr>
            <a:stCxn id="31" idx="2"/>
          </p:cNvCxnSpPr>
          <p:nvPr/>
        </p:nvCxnSpPr>
        <p:spPr>
          <a:xfrm flipH="1">
            <a:off x="4234972" y="3167682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13DDF8F-51F8-4C61-AB3E-0E20E9BBE2D5}"/>
              </a:ext>
            </a:extLst>
          </p:cNvPr>
          <p:cNvCxnSpPr>
            <a:stCxn id="32" idx="0"/>
          </p:cNvCxnSpPr>
          <p:nvPr/>
        </p:nvCxnSpPr>
        <p:spPr>
          <a:xfrm flipH="1">
            <a:off x="4234972" y="3707683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3D0C96-B5B3-4135-8733-FCC0CDD6C1FD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4234972" y="3784907"/>
            <a:ext cx="3036768" cy="250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BA1E613-56DE-4C89-9FD2-A58C7DCA61CF}"/>
              </a:ext>
            </a:extLst>
          </p:cNvPr>
          <p:cNvCxnSpPr/>
          <p:nvPr/>
        </p:nvCxnSpPr>
        <p:spPr>
          <a:xfrm flipH="1">
            <a:off x="4234972" y="4324907"/>
            <a:ext cx="303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5C55AAF-F89E-493F-98D3-5236B073428C}"/>
              </a:ext>
            </a:extLst>
          </p:cNvPr>
          <p:cNvCxnSpPr>
            <a:stCxn id="36" idx="2"/>
          </p:cNvCxnSpPr>
          <p:nvPr/>
        </p:nvCxnSpPr>
        <p:spPr>
          <a:xfrm flipH="1">
            <a:off x="6970970" y="4494459"/>
            <a:ext cx="30077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320DC24-0661-41E8-8B89-0E3B0329326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4684972" y="1668893"/>
            <a:ext cx="2558566" cy="253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083629A-E508-4EF3-82F3-8DDCE9178707}"/>
              </a:ext>
            </a:extLst>
          </p:cNvPr>
          <p:cNvCxnSpPr>
            <a:cxnSpLocks/>
            <a:stCxn id="39" idx="0"/>
          </p:cNvCxnSpPr>
          <p:nvPr/>
        </p:nvCxnSpPr>
        <p:spPr>
          <a:xfrm flipH="1">
            <a:off x="4684972" y="2211426"/>
            <a:ext cx="2586768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B4E1A19-5570-4871-A235-D739BA363B4D}"/>
              </a:ext>
            </a:extLst>
          </p:cNvPr>
          <p:cNvCxnSpPr>
            <a:stCxn id="37" idx="2"/>
          </p:cNvCxnSpPr>
          <p:nvPr/>
        </p:nvCxnSpPr>
        <p:spPr>
          <a:xfrm flipV="1">
            <a:off x="4234972" y="4329949"/>
            <a:ext cx="0" cy="5065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9B0931F-C543-4BCC-9EBB-4FFD429013A8}"/>
              </a:ext>
            </a:extLst>
          </p:cNvPr>
          <p:cNvCxnSpPr>
            <a:stCxn id="38" idx="0"/>
          </p:cNvCxnSpPr>
          <p:nvPr/>
        </p:nvCxnSpPr>
        <p:spPr>
          <a:xfrm flipV="1">
            <a:off x="2794970" y="4329949"/>
            <a:ext cx="0" cy="5065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5639029-C4DB-490A-982D-460D22344079}"/>
              </a:ext>
            </a:extLst>
          </p:cNvPr>
          <p:cNvCxnSpPr>
            <a:stCxn id="37" idx="0"/>
          </p:cNvCxnSpPr>
          <p:nvPr/>
        </p:nvCxnSpPr>
        <p:spPr>
          <a:xfrm flipV="1">
            <a:off x="6970970" y="4494459"/>
            <a:ext cx="0" cy="3420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B5086A1-DC31-4FAA-AE10-6154A232639B}"/>
              </a:ext>
            </a:extLst>
          </p:cNvPr>
          <p:cNvCxnSpPr/>
          <p:nvPr/>
        </p:nvCxnSpPr>
        <p:spPr>
          <a:xfrm flipV="1">
            <a:off x="58972" y="4494459"/>
            <a:ext cx="0" cy="3420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5AA27B9-D6A1-4A89-83DF-EA6DEBC81EB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684972" y="1554413"/>
            <a:ext cx="0" cy="1170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B7FCFA-3B93-43BA-983A-D3DED7A99E9B}"/>
              </a:ext>
            </a:extLst>
          </p:cNvPr>
          <p:cNvCxnSpPr>
            <a:stCxn id="43" idx="0"/>
          </p:cNvCxnSpPr>
          <p:nvPr/>
        </p:nvCxnSpPr>
        <p:spPr>
          <a:xfrm>
            <a:off x="2344972" y="1554413"/>
            <a:ext cx="0" cy="11701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오른쪽 중괄호 86">
            <a:extLst>
              <a:ext uri="{FF2B5EF4-FFF2-40B4-BE49-F238E27FC236}">
                <a16:creationId xmlns:a16="http://schemas.microsoft.com/office/drawing/2014/main" id="{EEDA3C3C-EA5C-4653-832C-DB7CC2876DF2}"/>
              </a:ext>
            </a:extLst>
          </p:cNvPr>
          <p:cNvSpPr/>
          <p:nvPr/>
        </p:nvSpPr>
        <p:spPr>
          <a:xfrm>
            <a:off x="7243538" y="606459"/>
            <a:ext cx="155448" cy="10624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EE7B11-EE51-4911-8FC8-059DF290BD62}"/>
              </a:ext>
            </a:extLst>
          </p:cNvPr>
          <p:cNvCxnSpPr>
            <a:stCxn id="87" idx="0"/>
          </p:cNvCxnSpPr>
          <p:nvPr/>
        </p:nvCxnSpPr>
        <p:spPr>
          <a:xfrm flipH="1" flipV="1">
            <a:off x="6970970" y="602376"/>
            <a:ext cx="272568" cy="408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오른쪽 중괄호 91">
            <a:extLst>
              <a:ext uri="{FF2B5EF4-FFF2-40B4-BE49-F238E27FC236}">
                <a16:creationId xmlns:a16="http://schemas.microsoft.com/office/drawing/2014/main" id="{82E90A6B-280D-4B91-8974-022129CAF5AD}"/>
              </a:ext>
            </a:extLst>
          </p:cNvPr>
          <p:cNvSpPr/>
          <p:nvPr/>
        </p:nvSpPr>
        <p:spPr>
          <a:xfrm rot="16200000">
            <a:off x="5750248" y="333688"/>
            <a:ext cx="155448" cy="228600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1F0B0-EF30-422F-A774-5CB2F019BC66}"/>
              </a:ext>
            </a:extLst>
          </p:cNvPr>
          <p:cNvSpPr txBox="1"/>
          <p:nvPr/>
        </p:nvSpPr>
        <p:spPr>
          <a:xfrm>
            <a:off x="7213555" y="2715554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A3D8D3-F69C-4E0E-8EE4-383DC9833E6E}"/>
              </a:ext>
            </a:extLst>
          </p:cNvPr>
          <p:cNvSpPr txBox="1"/>
          <p:nvPr/>
        </p:nvSpPr>
        <p:spPr>
          <a:xfrm>
            <a:off x="7213555" y="3321278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A5CA34-D7A2-4AD1-A114-9586BF6AA52D}"/>
              </a:ext>
            </a:extLst>
          </p:cNvPr>
          <p:cNvSpPr txBox="1"/>
          <p:nvPr/>
        </p:nvSpPr>
        <p:spPr>
          <a:xfrm>
            <a:off x="7213555" y="3945919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C6CE2B-A748-4178-8790-1AE86EE1A9E8}"/>
              </a:ext>
            </a:extLst>
          </p:cNvPr>
          <p:cNvSpPr txBox="1"/>
          <p:nvPr/>
        </p:nvSpPr>
        <p:spPr>
          <a:xfrm>
            <a:off x="3329541" y="4776493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BCC70C-CA52-449C-BC71-2EDFF32832C8}"/>
              </a:ext>
            </a:extLst>
          </p:cNvPr>
          <p:cNvSpPr txBox="1"/>
          <p:nvPr/>
        </p:nvSpPr>
        <p:spPr>
          <a:xfrm>
            <a:off x="5417540" y="5031950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EE5DED-7675-4522-8669-A2953B84390A}"/>
              </a:ext>
            </a:extLst>
          </p:cNvPr>
          <p:cNvSpPr txBox="1"/>
          <p:nvPr/>
        </p:nvSpPr>
        <p:spPr>
          <a:xfrm>
            <a:off x="1241540" y="5031950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760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830235-ACD6-45C9-BE3C-2F782F99E597}"/>
              </a:ext>
            </a:extLst>
          </p:cNvPr>
          <p:cNvSpPr txBox="1"/>
          <p:nvPr/>
        </p:nvSpPr>
        <p:spPr>
          <a:xfrm>
            <a:off x="7427188" y="4300534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ABD2C4-4060-4E3F-BDC5-0D1182615C46}"/>
              </a:ext>
            </a:extLst>
          </p:cNvPr>
          <p:cNvSpPr txBox="1"/>
          <p:nvPr/>
        </p:nvSpPr>
        <p:spPr>
          <a:xfrm>
            <a:off x="7427188" y="3639827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F8088B-B2D3-47CD-9A57-B6AF76BDDB1B}"/>
              </a:ext>
            </a:extLst>
          </p:cNvPr>
          <p:cNvSpPr txBox="1"/>
          <p:nvPr/>
        </p:nvSpPr>
        <p:spPr>
          <a:xfrm>
            <a:off x="7427188" y="3015186"/>
            <a:ext cx="271475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232BF3-279C-40EB-8C5F-C8F38B63154C}"/>
              </a:ext>
            </a:extLst>
          </p:cNvPr>
          <p:cNvSpPr txBox="1"/>
          <p:nvPr/>
        </p:nvSpPr>
        <p:spPr>
          <a:xfrm>
            <a:off x="7427188" y="2270291"/>
            <a:ext cx="271475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96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340EB9-C5DC-4427-9A1F-8A00ABD4742E}"/>
              </a:ext>
            </a:extLst>
          </p:cNvPr>
          <p:cNvSpPr txBox="1"/>
          <p:nvPr/>
        </p:nvSpPr>
        <p:spPr>
          <a:xfrm>
            <a:off x="4985740" y="1836521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D02313-0CD3-4FD1-A8C3-4E961F7EC9CF}"/>
              </a:ext>
            </a:extLst>
          </p:cNvPr>
          <p:cNvSpPr txBox="1"/>
          <p:nvPr/>
        </p:nvSpPr>
        <p:spPr>
          <a:xfrm>
            <a:off x="3329541" y="1168076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650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84575E-9439-47BA-844C-6AB04582943D}"/>
              </a:ext>
            </a:extLst>
          </p:cNvPr>
          <p:cNvSpPr txBox="1"/>
          <p:nvPr/>
        </p:nvSpPr>
        <p:spPr>
          <a:xfrm>
            <a:off x="5642541" y="1168076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635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8EC7050-662B-4D7E-B42E-85D30386280B}"/>
              </a:ext>
            </a:extLst>
          </p:cNvPr>
          <p:cNvSpPr txBox="1"/>
          <p:nvPr/>
        </p:nvSpPr>
        <p:spPr>
          <a:xfrm>
            <a:off x="7427188" y="1029954"/>
            <a:ext cx="381788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294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D38907-5BBD-403F-9F90-86D64975825D}"/>
              </a:ext>
            </a:extLst>
          </p:cNvPr>
          <p:cNvSpPr txBox="1"/>
          <p:nvPr/>
        </p:nvSpPr>
        <p:spPr>
          <a:xfrm>
            <a:off x="8727679" y="1266716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AC1B07-7B24-44D4-99A7-719C63528635}"/>
              </a:ext>
            </a:extLst>
          </p:cNvPr>
          <p:cNvSpPr txBox="1"/>
          <p:nvPr/>
        </p:nvSpPr>
        <p:spPr>
          <a:xfrm>
            <a:off x="9797799" y="711929"/>
            <a:ext cx="370862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150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텍스트 개체 틀 3">
            <a:extLst>
              <a:ext uri="{FF2B5EF4-FFF2-40B4-BE49-F238E27FC236}">
                <a16:creationId xmlns:a16="http://schemas.microsoft.com/office/drawing/2014/main" id="{F64CB723-A578-4137-8A24-CC5793FE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1" y="5142392"/>
            <a:ext cx="12043985" cy="1551421"/>
          </a:xfrm>
        </p:spPr>
        <p:txBody>
          <a:bodyPr>
            <a:normAutofit/>
          </a:bodyPr>
          <a:lstStyle/>
          <a:p>
            <a:r>
              <a:rPr lang="ko-KR" altLang="en-US"/>
              <a:t>메인화면의 뒷배경은 해상도 </a:t>
            </a:r>
            <a:r>
              <a:rPr lang="en-US" altLang="ko-KR"/>
              <a:t>1920 : 1080 </a:t>
            </a:r>
            <a:r>
              <a:rPr lang="ko-KR" altLang="en-US"/>
              <a:t>정도의 적절한 이미지를 넣는다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85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10276</TotalTime>
  <Words>2446</Words>
  <Application>Microsoft Office PowerPoint</Application>
  <PresentationFormat>와이드스크린</PresentationFormat>
  <Paragraphs>937</Paragraphs>
  <Slides>36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Malgun Gothic</vt:lpstr>
      <vt:lpstr>Malgun Gothic</vt:lpstr>
      <vt:lpstr>Arial</vt:lpstr>
      <vt:lpstr>Calibri</vt:lpstr>
      <vt:lpstr>Office 테마</vt:lpstr>
      <vt:lpstr>FEVER NOVA UI 기획서</vt:lpstr>
      <vt:lpstr>문서 업데이트</vt:lpstr>
      <vt:lpstr>차례</vt:lpstr>
      <vt:lpstr>기획 의도</vt:lpstr>
      <vt:lpstr>전체 UI 순서도</vt:lpstr>
      <vt:lpstr>전체 UI 순서도</vt:lpstr>
      <vt:lpstr>전체 UI 개요</vt:lpstr>
      <vt:lpstr>메인화면</vt:lpstr>
      <vt:lpstr>메인화면</vt:lpstr>
      <vt:lpstr>메인화면</vt:lpstr>
      <vt:lpstr>게임플레이 선택</vt:lpstr>
      <vt:lpstr>게임플레이 선택</vt:lpstr>
      <vt:lpstr>게임플레이 선택</vt:lpstr>
      <vt:lpstr>환경설정</vt:lpstr>
      <vt:lpstr>환경설정</vt:lpstr>
      <vt:lpstr>스테이지 선택</vt:lpstr>
      <vt:lpstr>스테이지 선택</vt:lpstr>
      <vt:lpstr>게임플레잉</vt:lpstr>
      <vt:lpstr>게임플레잉</vt:lpstr>
      <vt:lpstr>게임플레잉</vt:lpstr>
      <vt:lpstr>게임플레잉</vt:lpstr>
      <vt:lpstr>게임플레잉</vt:lpstr>
      <vt:lpstr>게임플레잉</vt:lpstr>
      <vt:lpstr>게임플레잉</vt:lpstr>
      <vt:lpstr>게임플레잉</vt:lpstr>
      <vt:lpstr>게임플레잉</vt:lpstr>
      <vt:lpstr>게임플레잉</vt:lpstr>
      <vt:lpstr>게임플레잉</vt:lpstr>
      <vt:lpstr>게임플레잉</vt:lpstr>
      <vt:lpstr>게임플레잉</vt:lpstr>
      <vt:lpstr>일시정지</vt:lpstr>
      <vt:lpstr>일시정지</vt:lpstr>
      <vt:lpstr>사망화면</vt:lpstr>
      <vt:lpstr>사망화면</vt:lpstr>
      <vt:lpstr>클리어화면</vt:lpstr>
      <vt:lpstr>클리어화면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콘셉트 문서</dc:title>
  <dc:creator>최 기범</dc:creator>
  <cp:lastModifiedBy>노 준형</cp:lastModifiedBy>
  <cp:revision>2021</cp:revision>
  <dcterms:created xsi:type="dcterms:W3CDTF">2022-03-07T10:46:54Z</dcterms:created>
  <dcterms:modified xsi:type="dcterms:W3CDTF">2022-07-19T03:54:08Z</dcterms:modified>
</cp:coreProperties>
</file>