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3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3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3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0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4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8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5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6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2334-0EE5-4F34-8AD3-966E8FFECDD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1218-137B-4EC9-B83B-081BEE3A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5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5.8.22:8000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ape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21374"/>
            <a:ext cx="9144000" cy="1147012"/>
          </a:xfrm>
        </p:spPr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年终</a:t>
            </a:r>
            <a:r>
              <a:rPr lang="zh-CN" altLang="en-US" dirty="0" smtClean="0"/>
              <a:t>个人总结汇报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5236" y="4242117"/>
            <a:ext cx="2022764" cy="454573"/>
          </a:xfrm>
        </p:spPr>
        <p:txBody>
          <a:bodyPr/>
          <a:lstStyle/>
          <a:p>
            <a:r>
              <a:rPr lang="zh-CN" altLang="en-US" dirty="0" smtClean="0"/>
              <a:t>秦嘉鹏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1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2098" y="625151"/>
            <a:ext cx="3831615" cy="5551488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0677" y="625151"/>
            <a:ext cx="4859373" cy="55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918" y="606490"/>
            <a:ext cx="4057281" cy="5570538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530" y="606490"/>
            <a:ext cx="4072813" cy="11272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9" y="2818120"/>
            <a:ext cx="5394095" cy="18471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81529" y="2248677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9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hlinkClick r:id="rId2"/>
              </a:rPr>
              <a:t>点击前往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3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87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自我总结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/>
          <a:lstStyle/>
          <a:p>
            <a:r>
              <a:rPr lang="zh-CN" altLang="en-US" dirty="0" smtClean="0"/>
              <a:t>很高兴能加入天华这个大家庭，和这么多优秀的同事共事。</a:t>
            </a:r>
            <a:endParaRPr lang="en-US" altLang="zh-CN" dirty="0" smtClean="0"/>
          </a:p>
          <a:p>
            <a:r>
              <a:rPr lang="zh-CN" altLang="en-US" dirty="0" smtClean="0"/>
              <a:t>慢慢对建筑设计行业有了一定的认识，比如专业划分、建筑标准等。</a:t>
            </a:r>
            <a:endParaRPr lang="en-US" altLang="zh-CN" dirty="0" smtClean="0"/>
          </a:p>
          <a:p>
            <a:r>
              <a:rPr lang="zh-CN" altLang="en-US" dirty="0" smtClean="0"/>
              <a:t>在工作中，同时也认识到了自己不足的地方。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行业经验少，有时候提出的解决方案不符合实际情况；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代码提交尽量划分更加细致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需要加强专业知识的学习，跟紧时代的发展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24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31835" y="165151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宣讲完毕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4659420" y="2640564"/>
            <a:ext cx="349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感谢您的聆听！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341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参与的项目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r>
              <a:rPr lang="zh-CN" altLang="en-US" dirty="0" smtClean="0"/>
              <a:t>绿建评价系统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官网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代码行数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sz="2000" dirty="0"/>
              <a:t>增加的行数</a:t>
            </a:r>
            <a:r>
              <a:rPr lang="en-US" altLang="zh-CN" sz="2000" dirty="0" smtClean="0"/>
              <a:t>: 6373</a:t>
            </a:r>
          </a:p>
          <a:p>
            <a:r>
              <a:rPr lang="zh-CN" altLang="zh-CN" sz="2000" dirty="0" smtClean="0"/>
              <a:t>删除</a:t>
            </a:r>
            <a:r>
              <a:rPr lang="zh-CN" altLang="zh-CN" sz="2000" dirty="0"/>
              <a:t>的行数</a:t>
            </a:r>
            <a:r>
              <a:rPr lang="en-US" altLang="zh-CN" sz="2000" dirty="0" smtClean="0"/>
              <a:t>: 4520</a:t>
            </a:r>
          </a:p>
          <a:p>
            <a:r>
              <a:rPr lang="zh-CN" altLang="zh-CN" sz="2000" dirty="0" smtClean="0"/>
              <a:t>总行</a:t>
            </a:r>
            <a:r>
              <a:rPr lang="zh-CN" altLang="zh-CN" sz="2000" dirty="0"/>
              <a:t>数</a:t>
            </a:r>
            <a:r>
              <a:rPr lang="en-US" altLang="zh-CN" sz="2000" dirty="0"/>
              <a:t>: 1853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000" dirty="0" smtClean="0"/>
              <a:t>导航栏</a:t>
            </a:r>
            <a:endParaRPr lang="en-US" altLang="zh-CN" sz="2000" dirty="0" smtClean="0"/>
          </a:p>
          <a:p>
            <a:r>
              <a:rPr lang="zh-CN" altLang="en-US" sz="2000" dirty="0" smtClean="0"/>
              <a:t>幻灯片</a:t>
            </a:r>
            <a:endParaRPr lang="en-US" altLang="zh-CN" sz="2000" dirty="0" smtClean="0"/>
          </a:p>
          <a:p>
            <a:r>
              <a:rPr lang="zh-CN" altLang="en-US" sz="2000" dirty="0" smtClean="0"/>
              <a:t>作品首页</a:t>
            </a:r>
            <a:endParaRPr lang="en-US" altLang="zh-CN" sz="2000" dirty="0" smtClean="0"/>
          </a:p>
          <a:p>
            <a:r>
              <a:rPr lang="zh-CN" altLang="en-US" sz="2000" dirty="0"/>
              <a:t>响应式</a:t>
            </a:r>
            <a:endParaRPr lang="en-US" altLang="zh-CN" sz="2000" dirty="0" smtClean="0"/>
          </a:p>
          <a:p>
            <a:r>
              <a:rPr lang="zh-CN" altLang="en-US" sz="2000" dirty="0" smtClean="0"/>
              <a:t>其他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725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8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日志</a:t>
            </a:r>
            <a:endParaRPr lang="zh-CN" altLang="en-US" sz="2400" dirty="0"/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1764"/>
            <a:ext cx="3954479" cy="58324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1764"/>
            <a:ext cx="4186829" cy="58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4" y="408907"/>
            <a:ext cx="4993361" cy="61172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21" y="408906"/>
            <a:ext cx="4406032" cy="61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6" y="390995"/>
            <a:ext cx="5346440" cy="614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6" y="390995"/>
            <a:ext cx="4721844" cy="19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4481" y="373224"/>
            <a:ext cx="33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功能展示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34481" y="1436916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/>
              </a:rPr>
              <a:t>前往官网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4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绿建评价系统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代码行数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sz="2000" dirty="0" smtClean="0"/>
              <a:t>增加</a:t>
            </a:r>
            <a:r>
              <a:rPr lang="zh-CN" altLang="zh-CN" sz="2000" dirty="0"/>
              <a:t>的行数</a:t>
            </a:r>
            <a:r>
              <a:rPr lang="en-US" altLang="zh-CN" sz="2000" dirty="0" smtClean="0"/>
              <a:t>: 129269</a:t>
            </a:r>
          </a:p>
          <a:p>
            <a:r>
              <a:rPr lang="zh-CN" altLang="zh-CN" sz="2000" dirty="0" smtClean="0"/>
              <a:t>删除</a:t>
            </a:r>
            <a:r>
              <a:rPr lang="zh-CN" altLang="zh-CN" sz="2000" dirty="0"/>
              <a:t>的行数</a:t>
            </a:r>
            <a:r>
              <a:rPr lang="en-US" altLang="zh-CN" sz="2000" dirty="0" smtClean="0"/>
              <a:t>: 63840</a:t>
            </a:r>
          </a:p>
          <a:p>
            <a:r>
              <a:rPr lang="zh-CN" altLang="zh-CN" sz="2000" dirty="0" smtClean="0"/>
              <a:t>总行</a:t>
            </a:r>
            <a:r>
              <a:rPr lang="zh-CN" altLang="zh-CN" sz="2000" dirty="0"/>
              <a:t>数</a:t>
            </a:r>
            <a:r>
              <a:rPr lang="en-US" altLang="zh-CN" sz="2000" dirty="0"/>
              <a:t>: 65429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 smtClean="0"/>
              <a:t>项目人员管理</a:t>
            </a:r>
            <a:endParaRPr lang="en-US" altLang="zh-CN" sz="2000" dirty="0" smtClean="0"/>
          </a:p>
          <a:p>
            <a:r>
              <a:rPr lang="zh-CN" altLang="en-US" sz="2000" dirty="0" smtClean="0"/>
              <a:t>项目应用管理</a:t>
            </a:r>
            <a:endParaRPr lang="en-US" altLang="zh-CN" sz="2000" dirty="0" smtClean="0"/>
          </a:p>
          <a:p>
            <a:r>
              <a:rPr lang="zh-CN" altLang="en-US" sz="2000" dirty="0" smtClean="0"/>
              <a:t>应用数据管理</a:t>
            </a:r>
            <a:endParaRPr lang="en-US" altLang="zh-CN" sz="2000" dirty="0" smtClean="0"/>
          </a:p>
          <a:p>
            <a:r>
              <a:rPr lang="zh-CN" altLang="en-US" sz="2000" dirty="0" smtClean="0"/>
              <a:t>应用人员管理</a:t>
            </a:r>
            <a:endParaRPr lang="en-US" altLang="zh-CN" sz="2000" dirty="0" smtClean="0"/>
          </a:p>
          <a:p>
            <a:r>
              <a:rPr lang="zh-CN" altLang="en-US" sz="2000" dirty="0" smtClean="0"/>
              <a:t>人员权限管理</a:t>
            </a:r>
            <a:endParaRPr lang="en-US" altLang="zh-CN" sz="2000" dirty="0" smtClean="0"/>
          </a:p>
          <a:p>
            <a:r>
              <a:rPr lang="zh-CN" altLang="en-US" sz="2000" dirty="0"/>
              <a:t>浏览</a:t>
            </a:r>
            <a:r>
              <a:rPr lang="zh-CN" altLang="en-US" sz="2000" dirty="0" smtClean="0"/>
              <a:t>历史</a:t>
            </a:r>
            <a:endParaRPr lang="en-US" altLang="zh-CN" sz="2000" dirty="0" smtClean="0"/>
          </a:p>
          <a:p>
            <a:r>
              <a:rPr lang="zh-CN" altLang="en-US" sz="2000" dirty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3840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日志</a:t>
            </a:r>
            <a:endParaRPr lang="zh-CN" altLang="en-US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839756"/>
            <a:ext cx="5181600" cy="441268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1307" y="839788"/>
            <a:ext cx="4923386" cy="53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188</Words>
  <Application>Microsoft Office PowerPoint</Application>
  <PresentationFormat>宽屏</PresentationFormat>
  <Paragraphs>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2020年终个人总结汇报</vt:lpstr>
      <vt:lpstr>参与的项目</vt:lpstr>
      <vt:lpstr>官网</vt:lpstr>
      <vt:lpstr>Git日志</vt:lpstr>
      <vt:lpstr>PowerPoint 演示文稿</vt:lpstr>
      <vt:lpstr>PowerPoint 演示文稿</vt:lpstr>
      <vt:lpstr>PowerPoint 演示文稿</vt:lpstr>
      <vt:lpstr>绿建评价系统</vt:lpstr>
      <vt:lpstr>Git日志</vt:lpstr>
      <vt:lpstr>PowerPoint 演示文稿</vt:lpstr>
      <vt:lpstr>PowerPoint 演示文稿</vt:lpstr>
      <vt:lpstr>功能展示</vt:lpstr>
      <vt:lpstr>自我总结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年终个人总结汇报</dc:title>
  <dc:creator>秦嘉鹏</dc:creator>
  <cp:lastModifiedBy>秦嘉鹏</cp:lastModifiedBy>
  <cp:revision>25</cp:revision>
  <dcterms:created xsi:type="dcterms:W3CDTF">2020-10-20T06:46:16Z</dcterms:created>
  <dcterms:modified xsi:type="dcterms:W3CDTF">2020-11-03T08:16:57Z</dcterms:modified>
</cp:coreProperties>
</file>