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3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3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6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04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3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3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0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4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8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5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6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D2334-0EE5-4F34-8AD3-966E8FFECDD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85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21374"/>
            <a:ext cx="9144000" cy="1147012"/>
          </a:xfrm>
        </p:spPr>
        <p:txBody>
          <a:bodyPr/>
          <a:lstStyle/>
          <a:p>
            <a:r>
              <a:rPr lang="zh-CN" altLang="en-US" dirty="0" smtClean="0"/>
              <a:t>年终个人总结汇报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45236" y="4242117"/>
            <a:ext cx="2022764" cy="454573"/>
          </a:xfrm>
        </p:spPr>
        <p:txBody>
          <a:bodyPr/>
          <a:lstStyle/>
          <a:p>
            <a:r>
              <a:rPr lang="zh-CN" altLang="en-US" dirty="0" smtClean="0"/>
              <a:t>秦嘉鹏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10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年终个人总结汇报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年终个人总结汇报</dc:title>
  <dc:creator>秦嘉鹏</dc:creator>
  <cp:lastModifiedBy>秦嘉鹏</cp:lastModifiedBy>
  <cp:revision>1</cp:revision>
  <dcterms:created xsi:type="dcterms:W3CDTF">2020-10-20T06:46:16Z</dcterms:created>
  <dcterms:modified xsi:type="dcterms:W3CDTF">2020-10-20T06:46:40Z</dcterms:modified>
</cp:coreProperties>
</file>