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快速烹饪指南 - 鱼香肉丝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美味家常菜 - 一步步教你做出地道川味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制作者：[你的名字]</a:t>
            </a:r>
            <a:br/>
            <a:r>
              <a:rPr/>
              <a:t>日期：[填写日期]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目录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菜品简介</a:t>
            </a:r>
          </a:p>
          <a:p>
            <a:pPr lvl="0" indent="-342900" marL="342900">
              <a:buAutoNum type="arabicPeriod"/>
            </a:pPr>
            <a:r>
              <a:rPr/>
              <a:t>材料清单</a:t>
            </a:r>
          </a:p>
          <a:p>
            <a:pPr lvl="0" indent="-342900" marL="342900">
              <a:buAutoNum type="arabicPeriod"/>
            </a:pPr>
            <a:r>
              <a:rPr/>
              <a:t>前期准备</a:t>
            </a:r>
          </a:p>
          <a:p>
            <a:pPr lvl="0" indent="-342900" marL="342900">
              <a:buAutoNum type="arabicPeriod"/>
            </a:pPr>
            <a:r>
              <a:rPr/>
              <a:t>烹饪步骤</a:t>
            </a:r>
          </a:p>
          <a:p>
            <a:pPr lvl="0" indent="-342900" marL="342900">
              <a:buAutoNum type="arabicPeriod"/>
            </a:pPr>
            <a:r>
              <a:rPr/>
              <a:t>小技巧</a:t>
            </a:r>
          </a:p>
          <a:p>
            <a:pPr lvl="0" indent="-342900" marL="342900">
              <a:buAutoNum type="arabicPeriod"/>
            </a:pPr>
            <a:r>
              <a:rPr/>
              <a:t>总结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菜品简介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四川传统名菜</a:t>
            </a:r>
          </a:p>
          <a:p>
            <a:pPr lvl="0"/>
            <a:r>
              <a:rPr b="1"/>
              <a:t>起源</a:t>
            </a:r>
            <a:r>
              <a:rPr/>
              <a:t>: 川菜代表作之一，以其独特的酸甜口味著称。</a:t>
            </a:r>
          </a:p>
          <a:p>
            <a:pPr lvl="0"/>
            <a:r>
              <a:rPr b="1"/>
              <a:t>特点</a:t>
            </a:r>
            <a:r>
              <a:rPr/>
              <a:t>:</a:t>
            </a:r>
          </a:p>
          <a:p>
            <a:pPr lvl="1"/>
            <a:r>
              <a:rPr/>
              <a:t>红亮色泽</a:t>
            </a:r>
          </a:p>
          <a:p>
            <a:pPr lvl="1"/>
            <a:r>
              <a:rPr/>
              <a:t>嫩滑口感</a:t>
            </a:r>
          </a:p>
          <a:p>
            <a:pPr lvl="0"/>
            <a:r>
              <a:rPr b="1"/>
              <a:t>所需工具</a:t>
            </a:r>
            <a:r>
              <a:rPr/>
              <a:t>:</a:t>
            </a:r>
          </a:p>
          <a:p>
            <a:pPr lvl="1"/>
            <a:r>
              <a:rPr/>
              <a:t>炒锅</a:t>
            </a:r>
          </a:p>
          <a:p>
            <a:pPr lvl="1"/>
            <a:r>
              <a:rPr/>
              <a:t>刀具</a:t>
            </a:r>
          </a:p>
          <a:p>
            <a:pPr lvl="1"/>
            <a:r>
              <a:rPr/>
              <a:t>砧板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材料清单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主料</a:t>
            </a:r>
          </a:p>
          <a:p>
            <a:pPr lvl="0"/>
            <a:r>
              <a:rPr/>
              <a:t>猪里脊肉 200g</a:t>
            </a:r>
          </a:p>
          <a:p>
            <a:pPr lvl="0"/>
            <a:r>
              <a:rPr/>
              <a:t>黑木耳 5朵</a:t>
            </a:r>
          </a:p>
          <a:p>
            <a:pPr lvl="0"/>
            <a:r>
              <a:rPr/>
              <a:t>胡萝卜 半根</a:t>
            </a:r>
          </a:p>
          <a:p>
            <a:pPr lvl="0"/>
            <a:r>
              <a:rPr/>
              <a:t>青椒 半个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辅料</a:t>
            </a:r>
          </a:p>
          <a:p>
            <a:pPr lvl="0"/>
            <a:r>
              <a:rPr/>
              <a:t>生姜 几片</a:t>
            </a:r>
          </a:p>
          <a:p>
            <a:pPr lvl="0"/>
            <a:r>
              <a:rPr/>
              <a:t>大蒜 几瓣</a:t>
            </a:r>
          </a:p>
          <a:p>
            <a:pPr lvl="0"/>
            <a:r>
              <a:rPr/>
              <a:t>小葱 适量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调料</a:t>
            </a:r>
          </a:p>
          <a:p>
            <a:pPr lvl="0"/>
            <a:r>
              <a:rPr/>
              <a:t>白糖 一大勺</a:t>
            </a:r>
          </a:p>
          <a:p>
            <a:pPr lvl="0"/>
            <a:r>
              <a:rPr/>
              <a:t>醋 一大勺</a:t>
            </a:r>
          </a:p>
          <a:p>
            <a:pPr lvl="0"/>
            <a:r>
              <a:rPr/>
              <a:t>生抽 一小勺</a:t>
            </a:r>
          </a:p>
          <a:p>
            <a:pPr lvl="0"/>
            <a:r>
              <a:rPr/>
              <a:t>老抽 少许</a:t>
            </a:r>
          </a:p>
          <a:p>
            <a:pPr lvl="0"/>
            <a:r>
              <a:rPr/>
              <a:t>水淀粉 适量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前期准备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肉处理</a:t>
            </a:r>
          </a:p>
          <a:p>
            <a:pPr lvl="0" indent="-342900" marL="342900">
              <a:buAutoNum type="arabicPeriod"/>
            </a:pPr>
            <a:r>
              <a:rPr/>
              <a:t>将猪里脊切成细丝。</a:t>
            </a:r>
          </a:p>
          <a:p>
            <a:pPr lvl="0" indent="-342900" marL="342900">
              <a:buAutoNum type="arabicPeriod"/>
            </a:pPr>
            <a:r>
              <a:rPr/>
              <a:t>加入少许盐和水淀粉腌制约10分钟。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蔬菜处理</a:t>
            </a:r>
          </a:p>
          <a:p>
            <a:pPr lvl="0"/>
            <a:r>
              <a:rPr/>
              <a:t>黑木耳提前泡发后切丝。</a:t>
            </a:r>
          </a:p>
          <a:p>
            <a:pPr lvl="0"/>
            <a:r>
              <a:rPr/>
              <a:t>胡萝卜去皮切丝；青椒去籽切丝。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调味汁配制</a:t>
            </a:r>
          </a:p>
          <a:p>
            <a:pPr lvl="0"/>
            <a:r>
              <a:rPr/>
              <a:t>混合白糖、醋、生抽、老抽以及适量水淀粉制成酱汁备用。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烹饪步骤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锅中倒入适量油，开中火加热至温热。</a:t>
            </a:r>
          </a:p>
          <a:p>
            <a:pPr lvl="0" indent="-342900" marL="342900">
              <a:buAutoNum type="arabicPeriod"/>
            </a:pPr>
            <a:r>
              <a:rPr/>
              <a:t>先下干辣椒段与姜蒜末爆香。</a:t>
            </a:r>
          </a:p>
          <a:p>
            <a:pPr lvl="0" indent="-342900" marL="342900">
              <a:buAutoNum type="arabicPeriod"/>
            </a:pPr>
            <a:r>
              <a:rPr/>
              <a:t>接着加入腌好的肉丝快速翻炒至变色后盛出。</a:t>
            </a:r>
          </a:p>
          <a:p>
            <a:pPr lvl="0" indent="-342900" marL="342900">
              <a:buAutoNum type="arabicPeriod"/>
            </a:pPr>
            <a:r>
              <a:rPr/>
              <a:t>在同一锅内依次加入胡萝卜丝、黑木耳丝及青椒丝继续翻炒。</a:t>
            </a:r>
          </a:p>
          <a:p>
            <a:pPr lvl="0" indent="-342900" marL="342900">
              <a:buAutoNum type="arabicPeriod"/>
            </a:pPr>
            <a:r>
              <a:rPr/>
              <a:t>当蔬菜略微软化时，倒入之前调好的酱汁，转大火快速翻拌均匀收汁。</a:t>
            </a:r>
          </a:p>
          <a:p>
            <a:pPr lvl="0" indent="-342900" marL="342900">
              <a:buAutoNum type="arabicPeriod"/>
            </a:pPr>
            <a:r>
              <a:rPr/>
              <a:t>最后撒上切好的葱花即可出锅装盘。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小贴士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使用里脊肉可以让菜肴更加嫩滑。</a:t>
            </a:r>
          </a:p>
          <a:p>
            <a:pPr lvl="0"/>
            <a:r>
              <a:rPr/>
              <a:t>水淀粉的最佳比例为1:3（水：淀粉）。</a:t>
            </a:r>
          </a:p>
          <a:p>
            <a:pPr lvl="0"/>
            <a:r>
              <a:rPr/>
              <a:t>可根据个人口味调整糖与醋的比例，通常建议保持在1:1左右作为基础。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结束语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关键要点</a:t>
            </a:r>
          </a:p>
          <a:p>
            <a:pPr lvl="0"/>
            <a:r>
              <a:rPr/>
              <a:t>成功的关键在于掌握好火候与酱汁调配的比例。</a:t>
            </a:r>
          </a:p>
          <a:p>
            <a:pPr lvl="0"/>
            <a:r>
              <a:rPr/>
              <a:t>如果您喜欢这道菜，请不要忘记关注我的微信公众号[账号]获取更多美食教程！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2025-04-07T01:54:07Z</dcterms:created>
  <dcterms:modified xsi:type="dcterms:W3CDTF">2025-04-07T01:54:07Z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