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2" r:id="rId4"/>
    <p:sldId id="259" r:id="rId5"/>
    <p:sldId id="260" r:id="rId6"/>
    <p:sldId id="269" r:id="rId7"/>
    <p:sldId id="272" r:id="rId8"/>
    <p:sldId id="261" r:id="rId9"/>
    <p:sldId id="264" r:id="rId10"/>
    <p:sldId id="265" r:id="rId11"/>
    <p:sldId id="271" r:id="rId12"/>
    <p:sldId id="266" r:id="rId13"/>
    <p:sldId id="268" r:id="rId14"/>
    <p:sldId id="267" r:id="rId15"/>
    <p:sldId id="26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6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26.png"/><Relationship Id="rId7" Type="http://schemas.openxmlformats.org/officeDocument/2006/relationships/image" Target="../media/image5.sv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4.svg"/><Relationship Id="rId5" Type="http://schemas.openxmlformats.org/officeDocument/2006/relationships/image" Target="../media/image40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2938"/>
            <a:ext cx="9144000" cy="1533124"/>
          </a:xfrm>
        </p:spPr>
        <p:txBody>
          <a:bodyPr>
            <a:noAutofit/>
          </a:bodyPr>
          <a:lstStyle/>
          <a:p>
            <a:r>
              <a:rPr lang="en-US" sz="11500" b="1" dirty="0">
                <a:latin typeface="Edwardian Script ITC" panose="030303020407070D0804" pitchFamily="66" charset="0"/>
              </a:rPr>
              <a:t>Grooving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194" y="2574524"/>
            <a:ext cx="7575612" cy="24236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u="sng" dirty="0"/>
              <a:t>Team Members</a:t>
            </a:r>
          </a:p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Qianjin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Wu</a:t>
            </a:r>
          </a:p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Ridhima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Sawhney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Neha Panchal</a:t>
            </a:r>
          </a:p>
        </p:txBody>
      </p:sp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BE6E0E96-B625-4B6A-9B46-6D74E4560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245" y="4032819"/>
            <a:ext cx="891465" cy="891465"/>
          </a:xfrm>
          <a:prstGeom prst="rect">
            <a:avLst/>
          </a:prstGeom>
        </p:spPr>
      </p:pic>
      <p:pic>
        <p:nvPicPr>
          <p:cNvPr id="17" name="Graphic 16" descr="Treble clef">
            <a:extLst>
              <a:ext uri="{FF2B5EF4-FFF2-40B4-BE49-F238E27FC236}">
                <a16:creationId xmlns:a16="http://schemas.microsoft.com/office/drawing/2014/main" id="{EEAFAC04-E2F0-4CAD-B295-7D3C95060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3987" y="4355039"/>
            <a:ext cx="891465" cy="891465"/>
          </a:xfrm>
          <a:prstGeom prst="rect">
            <a:avLst/>
          </a:prstGeom>
        </p:spPr>
      </p:pic>
      <p:pic>
        <p:nvPicPr>
          <p:cNvPr id="19" name="Graphic 18" descr="Music notes">
            <a:extLst>
              <a:ext uri="{FF2B5EF4-FFF2-40B4-BE49-F238E27FC236}">
                <a16:creationId xmlns:a16="http://schemas.microsoft.com/office/drawing/2014/main" id="{C39DA909-4B42-44EB-BA89-6D7E11865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8137" y="4420837"/>
            <a:ext cx="914400" cy="914400"/>
          </a:xfrm>
          <a:prstGeom prst="rect">
            <a:avLst/>
          </a:prstGeom>
        </p:spPr>
      </p:pic>
      <p:pic>
        <p:nvPicPr>
          <p:cNvPr id="20" name="Graphic 19" descr="Music notes">
            <a:extLst>
              <a:ext uri="{FF2B5EF4-FFF2-40B4-BE49-F238E27FC236}">
                <a16:creationId xmlns:a16="http://schemas.microsoft.com/office/drawing/2014/main" id="{BB34F122-FA68-4527-AE77-F86B487BE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9074" y="4395010"/>
            <a:ext cx="914400" cy="914400"/>
          </a:xfrm>
          <a:prstGeom prst="rect">
            <a:avLst/>
          </a:prstGeom>
        </p:spPr>
      </p:pic>
      <p:pic>
        <p:nvPicPr>
          <p:cNvPr id="22" name="Graphic 21" descr="Music note">
            <a:extLst>
              <a:ext uri="{FF2B5EF4-FFF2-40B4-BE49-F238E27FC236}">
                <a16:creationId xmlns:a16="http://schemas.microsoft.com/office/drawing/2014/main" id="{DE98B10C-8639-4C16-BA4E-2F69863A17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47077" y="4332104"/>
            <a:ext cx="914400" cy="914400"/>
          </a:xfrm>
          <a:prstGeom prst="rect">
            <a:avLst/>
          </a:prstGeom>
        </p:spPr>
      </p:pic>
      <p:pic>
        <p:nvPicPr>
          <p:cNvPr id="24" name="Graphic 23" descr="Music note">
            <a:extLst>
              <a:ext uri="{FF2B5EF4-FFF2-40B4-BE49-F238E27FC236}">
                <a16:creationId xmlns:a16="http://schemas.microsoft.com/office/drawing/2014/main" id="{34696A86-68FE-47E5-B3C5-B9A29083A9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87705" y="4478551"/>
            <a:ext cx="704295" cy="704295"/>
          </a:xfrm>
          <a:prstGeom prst="rect">
            <a:avLst/>
          </a:prstGeom>
        </p:spPr>
      </p:pic>
      <p:pic>
        <p:nvPicPr>
          <p:cNvPr id="25" name="Graphic 24" descr="Treble clef">
            <a:extLst>
              <a:ext uri="{FF2B5EF4-FFF2-40B4-BE49-F238E27FC236}">
                <a16:creationId xmlns:a16="http://schemas.microsoft.com/office/drawing/2014/main" id="{E5C35176-1C3E-4237-A30A-C44CD697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4664" y="4709155"/>
            <a:ext cx="626082" cy="626082"/>
          </a:xfrm>
          <a:prstGeom prst="rect">
            <a:avLst/>
          </a:prstGeom>
        </p:spPr>
      </p:pic>
      <p:pic>
        <p:nvPicPr>
          <p:cNvPr id="27" name="Graphic 26" descr="Treble clef">
            <a:extLst>
              <a:ext uri="{FF2B5EF4-FFF2-40B4-BE49-F238E27FC236}">
                <a16:creationId xmlns:a16="http://schemas.microsoft.com/office/drawing/2014/main" id="{F9C70482-C4A0-45E7-A7EA-F0A948216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615" y="4789304"/>
            <a:ext cx="520106" cy="520106"/>
          </a:xfrm>
          <a:prstGeom prst="rect">
            <a:avLst/>
          </a:prstGeom>
        </p:spPr>
      </p:pic>
      <p:pic>
        <p:nvPicPr>
          <p:cNvPr id="29" name="Graphic 28" descr="Music notation">
            <a:extLst>
              <a:ext uri="{FF2B5EF4-FFF2-40B4-BE49-F238E27FC236}">
                <a16:creationId xmlns:a16="http://schemas.microsoft.com/office/drawing/2014/main" id="{38584BCF-F3D6-4A63-8B1E-3859383C53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579734">
            <a:off x="4125073" y="2108393"/>
            <a:ext cx="690050" cy="690050"/>
          </a:xfrm>
          <a:prstGeom prst="rect">
            <a:avLst/>
          </a:prstGeom>
        </p:spPr>
      </p:pic>
      <p:pic>
        <p:nvPicPr>
          <p:cNvPr id="30" name="Graphic 29" descr="Music notation">
            <a:extLst>
              <a:ext uri="{FF2B5EF4-FFF2-40B4-BE49-F238E27FC236}">
                <a16:creationId xmlns:a16="http://schemas.microsoft.com/office/drawing/2014/main" id="{92250C56-B292-417F-A2A1-ADE2EAEF16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9579734">
            <a:off x="10576098" y="4120195"/>
            <a:ext cx="1197133" cy="1197133"/>
          </a:xfrm>
          <a:prstGeom prst="rect">
            <a:avLst/>
          </a:prstGeom>
        </p:spPr>
      </p:pic>
      <p:pic>
        <p:nvPicPr>
          <p:cNvPr id="31" name="Graphic 30" descr="Music notation">
            <a:extLst>
              <a:ext uri="{FF2B5EF4-FFF2-40B4-BE49-F238E27FC236}">
                <a16:creationId xmlns:a16="http://schemas.microsoft.com/office/drawing/2014/main" id="{E737AEE0-686B-422C-97FF-4BE1694426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9579734">
            <a:off x="733143" y="4235670"/>
            <a:ext cx="1049247" cy="1049247"/>
          </a:xfrm>
          <a:prstGeom prst="rect">
            <a:avLst/>
          </a:prstGeom>
        </p:spPr>
      </p:pic>
      <p:pic>
        <p:nvPicPr>
          <p:cNvPr id="32" name="Graphic 31" descr="Music note">
            <a:extLst>
              <a:ext uri="{FF2B5EF4-FFF2-40B4-BE49-F238E27FC236}">
                <a16:creationId xmlns:a16="http://schemas.microsoft.com/office/drawing/2014/main" id="{BC109495-15FA-4D0E-9F9A-0A87D72C36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85222" y="4592028"/>
            <a:ext cx="683034" cy="683034"/>
          </a:xfrm>
          <a:prstGeom prst="rect">
            <a:avLst/>
          </a:prstGeom>
        </p:spPr>
      </p:pic>
      <p:pic>
        <p:nvPicPr>
          <p:cNvPr id="33" name="Graphic 32" descr="Music notation">
            <a:extLst>
              <a:ext uri="{FF2B5EF4-FFF2-40B4-BE49-F238E27FC236}">
                <a16:creationId xmlns:a16="http://schemas.microsoft.com/office/drawing/2014/main" id="{425E4597-890A-461E-9D6B-D2F113F1B5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96080">
            <a:off x="8038549" y="4497572"/>
            <a:ext cx="1049247" cy="1049247"/>
          </a:xfrm>
          <a:prstGeom prst="rect">
            <a:avLst/>
          </a:prstGeom>
        </p:spPr>
      </p:pic>
      <p:pic>
        <p:nvPicPr>
          <p:cNvPr id="34" name="Graphic 33" descr="Music notation">
            <a:extLst>
              <a:ext uri="{FF2B5EF4-FFF2-40B4-BE49-F238E27FC236}">
                <a16:creationId xmlns:a16="http://schemas.microsoft.com/office/drawing/2014/main" id="{4FA9F577-96B6-4314-B8F9-F9CB8B86CF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68916">
            <a:off x="3119276" y="4381859"/>
            <a:ext cx="1197133" cy="1197133"/>
          </a:xfrm>
          <a:prstGeom prst="rect">
            <a:avLst/>
          </a:prstGeom>
        </p:spPr>
      </p:pic>
      <p:pic>
        <p:nvPicPr>
          <p:cNvPr id="35" name="Graphic 34" descr="Music note">
            <a:extLst>
              <a:ext uri="{FF2B5EF4-FFF2-40B4-BE49-F238E27FC236}">
                <a16:creationId xmlns:a16="http://schemas.microsoft.com/office/drawing/2014/main" id="{A4CAE015-8498-42E0-A07C-631177632F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83373" y="4570767"/>
            <a:ext cx="704295" cy="7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F7606B-ED42-43BB-ACC8-2D72DC0E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EKS Running Pods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17234-487D-4E7D-B7F7-6A12DDE1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" y="6414115"/>
            <a:ext cx="1046426" cy="421774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55AD73-E107-174C-9C5F-53E2B7C2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0" y="1770581"/>
            <a:ext cx="9080665" cy="50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194B-B03B-E64A-A03E-B5F22DA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AKS Running Pods</a:t>
            </a: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0FFF30-5379-CC4A-B9BA-3FE77306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29" y="1820016"/>
            <a:ext cx="8783781" cy="485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7BE285-5FE7-6645-95EA-B4A4D3FF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" y="6302375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999-0E2F-485B-9B4D-8B023818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Docker images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3DAAAD-585F-44FC-84D2-B4B0B797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2657"/>
            <a:ext cx="10515600" cy="257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A13E34-4010-4B85-A60E-B6B20494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2" y="6256787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68B7-CC52-4CD0-BAE3-EA4CB35E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Pods Deployment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84134F-AAD6-4A0C-B507-858620C0C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815" b="40937"/>
          <a:stretch/>
        </p:blipFill>
        <p:spPr>
          <a:xfrm>
            <a:off x="234518" y="1846554"/>
            <a:ext cx="5655643" cy="4036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BC827-0033-47DB-B93F-B8D4E612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1" y="6256787"/>
            <a:ext cx="1171473" cy="4721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AFF491-D201-9F4C-99EC-F893F06A0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62" y="2541320"/>
            <a:ext cx="6104287" cy="40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FF66-D4F0-4FD0-9086-E5414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Services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E2F78E-9FD6-4B5D-9C64-AF716A77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36"/>
          <a:stretch/>
        </p:blipFill>
        <p:spPr>
          <a:xfrm>
            <a:off x="274438" y="1932236"/>
            <a:ext cx="5362882" cy="444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AD9B2-3C40-4827-B406-66DFA7C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0" y="6406605"/>
            <a:ext cx="1038612" cy="41862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CC6311-AA51-2C48-923C-D4CE2EE9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562" y="1932236"/>
            <a:ext cx="6096000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CBF-17D5-4A65-BA58-F304C19E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EB9D-ABF0-4A41-8680-7DF5FC80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0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Convert the website from static to dynamic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Scope of Website can be increased by adding more microservices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-Purchase songs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-Subscribe to songs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5148E-BC9D-4CC8-AC08-D501BAEB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" y="6302375"/>
            <a:ext cx="1171473" cy="472175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5DBB51F-E5FE-4EE1-A9A4-4BCB0B41C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01723" y="3788276"/>
            <a:ext cx="2452077" cy="2383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93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039A-E42E-4F37-B4AC-37E9A30F6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800"/>
            <a:ext cx="9144000" cy="2108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THANKYOU!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280DA-F2A3-4E06-95D7-F479AFFD1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Special Thanks to ~</a:t>
            </a:r>
          </a:p>
          <a:p>
            <a:endParaRPr lang="en-US" b="1" u="sng" dirty="0"/>
          </a:p>
          <a:p>
            <a:r>
              <a:rPr lang="en-US" i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Professor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Dino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Konstantopoulos</a:t>
            </a:r>
          </a:p>
          <a:p>
            <a:r>
              <a:rPr lang="en-US" i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TA’s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-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Yibei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 Guo |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Meven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 Edwin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DCunha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5" name="Graphic 4" descr="Guitar">
            <a:extLst>
              <a:ext uri="{FF2B5EF4-FFF2-40B4-BE49-F238E27FC236}">
                <a16:creationId xmlns:a16="http://schemas.microsoft.com/office/drawing/2014/main" id="{E04DAAD5-BCBB-4C2A-8D55-8D02E6DC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9" y="2010508"/>
            <a:ext cx="3247292" cy="3247292"/>
          </a:xfrm>
          <a:prstGeom prst="rect">
            <a:avLst/>
          </a:prstGeom>
        </p:spPr>
      </p:pic>
      <p:pic>
        <p:nvPicPr>
          <p:cNvPr id="7" name="Graphic 6" descr="Music notes">
            <a:extLst>
              <a:ext uri="{FF2B5EF4-FFF2-40B4-BE49-F238E27FC236}">
                <a16:creationId xmlns:a16="http://schemas.microsoft.com/office/drawing/2014/main" id="{BB302D0D-BB24-4C6C-9AF6-F6E12D9A8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955" y="4118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Future Scope 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E11C6-19A1-4EAF-B7AC-98833CBF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87" y="2286316"/>
            <a:ext cx="5154305" cy="3429956"/>
          </a:xfrm>
          <a:prstGeom prst="rect">
            <a:avLst/>
          </a:prstGeom>
          <a:effectLst>
            <a:outerShdw dist="406400" dir="2940000" sx="1000" sy="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9EE33-1936-4E43-8765-B2773727B3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106" y="6219825"/>
            <a:ext cx="1500187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3E54-FF96-4E05-9251-F039FA84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420F-D92D-49BA-9830-DF32B96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manage the infrastructure of microservice application with Kubernetes on AWS and Azure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have worked on a music website – “Grooving” where the user can play the song from this 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97488-ADD9-46BD-9779-6CC72677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" y="6198700"/>
            <a:ext cx="1171473" cy="472175"/>
          </a:xfrm>
          <a:prstGeom prst="rect">
            <a:avLst/>
          </a:prstGeom>
        </p:spPr>
      </p:pic>
      <p:pic>
        <p:nvPicPr>
          <p:cNvPr id="9" name="Graphic 8" descr="Film reel">
            <a:extLst>
              <a:ext uri="{FF2B5EF4-FFF2-40B4-BE49-F238E27FC236}">
                <a16:creationId xmlns:a16="http://schemas.microsoft.com/office/drawing/2014/main" id="{DF1F01E6-44C2-4088-9BA7-4A0CAB42B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771" y="4634523"/>
            <a:ext cx="1609968" cy="1176838"/>
          </a:xfrm>
          <a:prstGeom prst="rect">
            <a:avLst/>
          </a:prstGeom>
        </p:spPr>
      </p:pic>
      <p:pic>
        <p:nvPicPr>
          <p:cNvPr id="11" name="Graphic 10" descr="Music notes">
            <a:extLst>
              <a:ext uri="{FF2B5EF4-FFF2-40B4-BE49-F238E27FC236}">
                <a16:creationId xmlns:a16="http://schemas.microsoft.com/office/drawing/2014/main" id="{6E6FC9FA-D0DB-4393-83BE-2800F34D9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74042">
            <a:off x="5524101" y="4821867"/>
            <a:ext cx="1265272" cy="1265272"/>
          </a:xfrm>
          <a:prstGeom prst="rect">
            <a:avLst/>
          </a:prstGeom>
        </p:spPr>
      </p:pic>
      <p:pic>
        <p:nvPicPr>
          <p:cNvPr id="13" name="Graphic 12" descr="Treble clef">
            <a:extLst>
              <a:ext uri="{FF2B5EF4-FFF2-40B4-BE49-F238E27FC236}">
                <a16:creationId xmlns:a16="http://schemas.microsoft.com/office/drawing/2014/main" id="{13FB6DDD-5052-4852-9CE4-4B36EE098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7538" y="4403257"/>
            <a:ext cx="1175129" cy="1175129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1506BE19-042F-4AF4-89C9-4D49A07C07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9814">
            <a:off x="3875538" y="5074056"/>
            <a:ext cx="914400" cy="914400"/>
          </a:xfrm>
          <a:prstGeom prst="rect">
            <a:avLst/>
          </a:prstGeom>
        </p:spPr>
      </p:pic>
      <p:pic>
        <p:nvPicPr>
          <p:cNvPr id="17" name="Graphic 16" descr="Saxophone">
            <a:extLst>
              <a:ext uri="{FF2B5EF4-FFF2-40B4-BE49-F238E27FC236}">
                <a16:creationId xmlns:a16="http://schemas.microsoft.com/office/drawing/2014/main" id="{B7D488D4-8D42-49D4-8450-5B70932BB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871977">
            <a:off x="2155803" y="4050102"/>
            <a:ext cx="2022579" cy="2022579"/>
          </a:xfrm>
          <a:prstGeom prst="rect">
            <a:avLst/>
          </a:prstGeom>
        </p:spPr>
      </p:pic>
      <p:pic>
        <p:nvPicPr>
          <p:cNvPr id="19" name="Graphic 18" descr="Music">
            <a:extLst>
              <a:ext uri="{FF2B5EF4-FFF2-40B4-BE49-F238E27FC236}">
                <a16:creationId xmlns:a16="http://schemas.microsoft.com/office/drawing/2014/main" id="{03625352-DCF2-4082-830E-EFD45957A9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250846">
            <a:off x="6818525" y="4642809"/>
            <a:ext cx="674551" cy="674551"/>
          </a:xfrm>
          <a:prstGeom prst="rect">
            <a:avLst/>
          </a:prstGeom>
        </p:spPr>
      </p:pic>
      <p:pic>
        <p:nvPicPr>
          <p:cNvPr id="20" name="Graphic 19" descr="Treble clef">
            <a:extLst>
              <a:ext uri="{FF2B5EF4-FFF2-40B4-BE49-F238E27FC236}">
                <a16:creationId xmlns:a16="http://schemas.microsoft.com/office/drawing/2014/main" id="{625FDAB3-A7F0-4120-8683-2076611533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061128">
            <a:off x="7517507" y="4966099"/>
            <a:ext cx="1072859" cy="10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396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2682-3CE5-493B-B9D0-99B1607C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selects a song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view/collapse lyrics for the chosen song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play song video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navigate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spotify,NetEase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Cloud Music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navigate to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393B7-2E0F-467A-89B5-E6214628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" y="6198700"/>
            <a:ext cx="1171473" cy="472175"/>
          </a:xfrm>
          <a:prstGeom prst="rect">
            <a:avLst/>
          </a:prstGeom>
        </p:spPr>
      </p:pic>
      <p:pic>
        <p:nvPicPr>
          <p:cNvPr id="6" name="Graphic 5" descr="Electric guitar">
            <a:extLst>
              <a:ext uri="{FF2B5EF4-FFF2-40B4-BE49-F238E27FC236}">
                <a16:creationId xmlns:a16="http://schemas.microsoft.com/office/drawing/2014/main" id="{874803BE-4F87-405E-B7F9-917C51EE1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7229" y="3079262"/>
            <a:ext cx="4264671" cy="3201376"/>
          </a:xfrm>
          <a:prstGeom prst="rect">
            <a:avLst/>
          </a:prstGeom>
        </p:spPr>
      </p:pic>
      <p:pic>
        <p:nvPicPr>
          <p:cNvPr id="8" name="Graphic 7" descr="Treble clef">
            <a:extLst>
              <a:ext uri="{FF2B5EF4-FFF2-40B4-BE49-F238E27FC236}">
                <a16:creationId xmlns:a16="http://schemas.microsoft.com/office/drawing/2014/main" id="{4CBB64DE-774D-4B46-AED4-0FC5EBB75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19674">
            <a:off x="8176440" y="5251013"/>
            <a:ext cx="914400" cy="686416"/>
          </a:xfrm>
          <a:prstGeom prst="rect">
            <a:avLst/>
          </a:prstGeom>
        </p:spPr>
      </p:pic>
      <p:pic>
        <p:nvPicPr>
          <p:cNvPr id="10" name="Graphic 9" descr="Drama">
            <a:extLst>
              <a:ext uri="{FF2B5EF4-FFF2-40B4-BE49-F238E27FC236}">
                <a16:creationId xmlns:a16="http://schemas.microsoft.com/office/drawing/2014/main" id="{7CE78AD5-6105-4524-8B2D-48B15AEEC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588487">
            <a:off x="9441600" y="4657841"/>
            <a:ext cx="1720968" cy="1291885"/>
          </a:xfrm>
          <a:prstGeom prst="rect">
            <a:avLst/>
          </a:prstGeom>
        </p:spPr>
      </p:pic>
      <p:pic>
        <p:nvPicPr>
          <p:cNvPr id="12" name="Graphic 11" descr="Splash">
            <a:extLst>
              <a:ext uri="{FF2B5EF4-FFF2-40B4-BE49-F238E27FC236}">
                <a16:creationId xmlns:a16="http://schemas.microsoft.com/office/drawing/2014/main" id="{985C3690-C77B-4C1C-BBA2-2654E1260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8215" y="4472782"/>
            <a:ext cx="914400" cy="686416"/>
          </a:xfrm>
          <a:prstGeom prst="rect">
            <a:avLst/>
          </a:prstGeom>
        </p:spPr>
      </p:pic>
      <p:pic>
        <p:nvPicPr>
          <p:cNvPr id="13" name="Graphic 12" descr="Splash">
            <a:extLst>
              <a:ext uri="{FF2B5EF4-FFF2-40B4-BE49-F238E27FC236}">
                <a16:creationId xmlns:a16="http://schemas.microsoft.com/office/drawing/2014/main" id="{E3D5D16C-7354-4C67-A79C-3F80C8760F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3657" y="5594222"/>
            <a:ext cx="914400" cy="686416"/>
          </a:xfrm>
          <a:prstGeom prst="rect">
            <a:avLst/>
          </a:prstGeom>
        </p:spPr>
      </p:pic>
      <p:pic>
        <p:nvPicPr>
          <p:cNvPr id="15" name="Graphic 14" descr="Splash">
            <a:extLst>
              <a:ext uri="{FF2B5EF4-FFF2-40B4-BE49-F238E27FC236}">
                <a16:creationId xmlns:a16="http://schemas.microsoft.com/office/drawing/2014/main" id="{33325714-A888-4A13-806F-63C6676C91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74981" y="5144615"/>
            <a:ext cx="914400" cy="6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Technologies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404765" y="1825625"/>
            <a:ext cx="5949035" cy="435133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IDE: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Studio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Code,Visual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Stuido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community 2019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Softwares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Docker, Kubernetes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Cloud: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Azure, AWS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Programming Language: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Framework: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ASP.Net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631D7-AFD9-4F94-BC2A-5308F97A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" y="6224314"/>
            <a:ext cx="1085503" cy="43752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4B7738-5D77-4F6C-954D-81623FC4E6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0325" y="1880562"/>
            <a:ext cx="1497892" cy="1384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EB6FE-9541-4062-98D6-1F372400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552" y="4159881"/>
            <a:ext cx="1338683" cy="1338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44ACA-9A64-401A-8F5B-2414772D8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44" y="4428371"/>
            <a:ext cx="1478695" cy="1436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D383BE-D913-4EE5-8D70-0E360A191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241" y="1880562"/>
            <a:ext cx="1250411" cy="1250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4AE579-136A-49AD-9FBE-BBC7CF1A1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725" y="2203049"/>
            <a:ext cx="1384162" cy="1384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038357-15E2-4666-842C-8DB9564150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7909" y="3264724"/>
            <a:ext cx="1143153" cy="1143153"/>
          </a:xfrm>
          <a:prstGeom prst="rect">
            <a:avLst/>
          </a:prstGeo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1C94A0C-28C2-7842-800F-8FFF0648A3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1938" y="5146492"/>
            <a:ext cx="1349127" cy="12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0E43-FD15-4A8D-9E7C-ADA0166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How we Implemented?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1BF5-668C-4269-B2D7-2AFCD119A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Created the server-side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webapi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and client-side website using asp.net core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Setting up the infrastructure on Azure and AWS using terraform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Made docker image and pushed it to docker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Deployed pods from docker image(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webapi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on k8s/Azure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Deployed pods from docker image(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webclient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)on k8s/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aws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Webclient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gets the data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webapi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so that the pods can communicate with each other from separate clouds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 of Autoscaling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A26A6-8325-4BC0-A9C4-FEA6715A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" y="6311900"/>
            <a:ext cx="1171473" cy="472175"/>
          </a:xfrm>
          <a:prstGeom prst="rect">
            <a:avLst/>
          </a:prstGeom>
        </p:spPr>
      </p:pic>
      <p:pic>
        <p:nvPicPr>
          <p:cNvPr id="8" name="Graphic 7" descr="Xylophone">
            <a:extLst>
              <a:ext uri="{FF2B5EF4-FFF2-40B4-BE49-F238E27FC236}">
                <a16:creationId xmlns:a16="http://schemas.microsoft.com/office/drawing/2014/main" id="{1D39502C-2DFE-4580-A2BF-A58C4B43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4214" y="3065583"/>
            <a:ext cx="1887417" cy="18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6D3D5F-DAFB-8448-9272-15CB561B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        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webapi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 endpoint demo</a:t>
            </a:r>
            <a:endParaRPr lang="en-US" sz="6000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CE9D8E-39D5-8746-B9FB-DBE3A22A6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77" y="1690688"/>
            <a:ext cx="9908770" cy="50544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9A7A0A-5C03-B045-B166-88250C75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" y="6302375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Features</a:t>
            </a:r>
          </a:p>
        </p:txBody>
      </p:sp>
      <p:pic>
        <p:nvPicPr>
          <p:cNvPr id="8" name="Content Placeholder 7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52C0DF1D-70F0-6C47-8C7A-D4D00F111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6404" y="1690688"/>
            <a:ext cx="10139192" cy="49713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6FC7D6-6A7A-444F-877A-E2915799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04" y="6189881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5A66-E0C2-4780-ABAE-5E4E6248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Song page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39876B-F19E-4CEA-A47A-0C552EF0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966"/>
            <a:ext cx="10515600" cy="4711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DFB23B-3198-41C5-ABB9-4DF58A79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97300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377</TotalTime>
  <Words>268</Words>
  <Application>Microsoft Macintosh PowerPoint</Application>
  <PresentationFormat>Widescreen</PresentationFormat>
  <Paragraphs>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Bahnschrift SemiBold</vt:lpstr>
      <vt:lpstr>Arial</vt:lpstr>
      <vt:lpstr>Arial Narrow</vt:lpstr>
      <vt:lpstr>Edwardian Script ITC</vt:lpstr>
      <vt:lpstr>Sheet music design template</vt:lpstr>
      <vt:lpstr>Grooving</vt:lpstr>
      <vt:lpstr>Contents</vt:lpstr>
      <vt:lpstr>Problem Statement</vt:lpstr>
      <vt:lpstr>Requirements</vt:lpstr>
      <vt:lpstr>Technologies</vt:lpstr>
      <vt:lpstr>How we Implemented?</vt:lpstr>
      <vt:lpstr>                  webapi  endpoint demo</vt:lpstr>
      <vt:lpstr>Features</vt:lpstr>
      <vt:lpstr>Song page</vt:lpstr>
      <vt:lpstr> EKS Running Pods</vt:lpstr>
      <vt:lpstr>AKS Running Pods</vt:lpstr>
      <vt:lpstr>Docker images</vt:lpstr>
      <vt:lpstr>Pods Deployment</vt:lpstr>
      <vt:lpstr>Services</vt:lpstr>
      <vt:lpstr>Future Scope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</dc:title>
  <dc:creator>Neha Panchal</dc:creator>
  <cp:lastModifiedBy>Qianjin Wu</cp:lastModifiedBy>
  <cp:revision>45</cp:revision>
  <dcterms:created xsi:type="dcterms:W3CDTF">2019-06-24T16:41:46Z</dcterms:created>
  <dcterms:modified xsi:type="dcterms:W3CDTF">2019-06-25T17:48:37Z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