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04" r:id="rId11"/>
    <p:sldId id="316" r:id="rId12"/>
    <p:sldId id="317" r:id="rId13"/>
    <p:sldId id="305" r:id="rId14"/>
    <p:sldId id="315" r:id="rId15"/>
    <p:sldId id="308" r:id="rId16"/>
    <p:sldId id="314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12" r:id="rId27"/>
    <p:sldId id="313" r:id="rId28"/>
    <p:sldId id="310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31CCA-525A-467C-A642-DCD51317846D}" v="6" dt="2024-06-09T14:18:45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3" autoAdjust="0"/>
    <p:restoredTop sz="94660" autoAdjust="0"/>
  </p:normalViewPr>
  <p:slideViewPr>
    <p:cSldViewPr>
      <p:cViewPr varScale="1">
        <p:scale>
          <a:sx n="79" d="100"/>
          <a:sy n="79" d="100"/>
        </p:scale>
        <p:origin x="1640" y="68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邓家颖" userId="3f74d640-b7f1-4387-8b6b-4179f3d62ca7" providerId="ADAL" clId="{5FF31CCA-525A-467C-A642-DCD51317846D}"/>
    <pc:docChg chg="undo redo custSel addSld delSld modSld">
      <pc:chgData name="邓家颖" userId="3f74d640-b7f1-4387-8b6b-4179f3d62ca7" providerId="ADAL" clId="{5FF31CCA-525A-467C-A642-DCD51317846D}" dt="2024-06-09T14:38:28.921" v="217" actId="1035"/>
      <pc:docMkLst>
        <pc:docMk/>
      </pc:docMkLst>
      <pc:sldChg chg="modSp mod">
        <pc:chgData name="邓家颖" userId="3f74d640-b7f1-4387-8b6b-4179f3d62ca7" providerId="ADAL" clId="{5FF31CCA-525A-467C-A642-DCD51317846D}" dt="2024-06-09T14:14:11.764" v="82" actId="255"/>
        <pc:sldMkLst>
          <pc:docMk/>
          <pc:sldMk cId="0" sldId="304"/>
        </pc:sldMkLst>
        <pc:spChg chg="mod">
          <ac:chgData name="邓家颖" userId="3f74d640-b7f1-4387-8b6b-4179f3d62ca7" providerId="ADAL" clId="{5FF31CCA-525A-467C-A642-DCD51317846D}" dt="2024-06-09T14:14:11.764" v="82" actId="255"/>
          <ac:spMkLst>
            <pc:docMk/>
            <pc:sldMk cId="0" sldId="304"/>
            <ac:spMk id="2" creationId="{001CC1E3-12AA-0C43-6B03-FC47DD1D5C1F}"/>
          </ac:spMkLst>
        </pc:spChg>
      </pc:sldChg>
      <pc:sldChg chg="modSp mod">
        <pc:chgData name="邓家颖" userId="3f74d640-b7f1-4387-8b6b-4179f3d62ca7" providerId="ADAL" clId="{5FF31CCA-525A-467C-A642-DCD51317846D}" dt="2024-06-09T14:16:09.066" v="98" actId="113"/>
        <pc:sldMkLst>
          <pc:docMk/>
          <pc:sldMk cId="0" sldId="305"/>
        </pc:sldMkLst>
        <pc:spChg chg="mod">
          <ac:chgData name="邓家颖" userId="3f74d640-b7f1-4387-8b6b-4179f3d62ca7" providerId="ADAL" clId="{5FF31CCA-525A-467C-A642-DCD51317846D}" dt="2024-06-09T14:16:09.066" v="98" actId="113"/>
          <ac:spMkLst>
            <pc:docMk/>
            <pc:sldMk cId="0" sldId="305"/>
            <ac:spMk id="15363" creationId="{8620E365-B08C-474B-AD5F-9C46391E562F}"/>
          </ac:spMkLst>
        </pc:spChg>
      </pc:sldChg>
      <pc:sldChg chg="modSp mod">
        <pc:chgData name="邓家颖" userId="3f74d640-b7f1-4387-8b6b-4179f3d62ca7" providerId="ADAL" clId="{5FF31CCA-525A-467C-A642-DCD51317846D}" dt="2024-06-09T14:16:22.101" v="102" actId="113"/>
        <pc:sldMkLst>
          <pc:docMk/>
          <pc:sldMk cId="0" sldId="308"/>
        </pc:sldMkLst>
        <pc:spChg chg="mod">
          <ac:chgData name="邓家颖" userId="3f74d640-b7f1-4387-8b6b-4179f3d62ca7" providerId="ADAL" clId="{5FF31CCA-525A-467C-A642-DCD51317846D}" dt="2024-06-09T14:16:22.101" v="102" actId="113"/>
          <ac:spMkLst>
            <pc:docMk/>
            <pc:sldMk cId="0" sldId="308"/>
            <ac:spMk id="16387" creationId="{A65931FF-0F58-45EC-973D-A69A6955D721}"/>
          </ac:spMkLst>
        </pc:spChg>
      </pc:sldChg>
      <pc:sldChg chg="del">
        <pc:chgData name="邓家颖" userId="3f74d640-b7f1-4387-8b6b-4179f3d62ca7" providerId="ADAL" clId="{5FF31CCA-525A-467C-A642-DCD51317846D}" dt="2024-06-09T14:18:53.300" v="106" actId="47"/>
        <pc:sldMkLst>
          <pc:docMk/>
          <pc:sldMk cId="0" sldId="311"/>
        </pc:sldMkLst>
      </pc:sldChg>
      <pc:sldChg chg="modSp mod">
        <pc:chgData name="邓家颖" userId="3f74d640-b7f1-4387-8b6b-4179f3d62ca7" providerId="ADAL" clId="{5FF31CCA-525A-467C-A642-DCD51317846D}" dt="2024-06-09T14:19:49.769" v="119" actId="255"/>
        <pc:sldMkLst>
          <pc:docMk/>
          <pc:sldMk cId="0" sldId="312"/>
        </pc:sldMkLst>
        <pc:spChg chg="mod">
          <ac:chgData name="邓家颖" userId="3f74d640-b7f1-4387-8b6b-4179f3d62ca7" providerId="ADAL" clId="{5FF31CCA-525A-467C-A642-DCD51317846D}" dt="2024-06-09T14:19:49.769" v="119" actId="255"/>
          <ac:spMkLst>
            <pc:docMk/>
            <pc:sldMk cId="0" sldId="312"/>
            <ac:spMk id="16387" creationId="{6684DB62-7C8D-4BBD-86E3-9CE690082B1B}"/>
          </ac:spMkLst>
        </pc:spChg>
      </pc:sldChg>
      <pc:sldChg chg="modSp mod">
        <pc:chgData name="邓家颖" userId="3f74d640-b7f1-4387-8b6b-4179f3d62ca7" providerId="ADAL" clId="{5FF31CCA-525A-467C-A642-DCD51317846D}" dt="2024-06-09T14:17:15.376" v="104" actId="20577"/>
        <pc:sldMkLst>
          <pc:docMk/>
          <pc:sldMk cId="423283172" sldId="314"/>
        </pc:sldMkLst>
        <pc:spChg chg="mod">
          <ac:chgData name="邓家颖" userId="3f74d640-b7f1-4387-8b6b-4179f3d62ca7" providerId="ADAL" clId="{5FF31CCA-525A-467C-A642-DCD51317846D}" dt="2024-06-09T14:17:15.376" v="104" actId="20577"/>
          <ac:spMkLst>
            <pc:docMk/>
            <pc:sldMk cId="423283172" sldId="314"/>
            <ac:spMk id="16387" creationId="{A65931FF-0F58-45EC-973D-A69A6955D721}"/>
          </ac:spMkLst>
        </pc:spChg>
      </pc:sldChg>
      <pc:sldChg chg="modSp mod">
        <pc:chgData name="邓家颖" userId="3f74d640-b7f1-4387-8b6b-4179f3d62ca7" providerId="ADAL" clId="{5FF31CCA-525A-467C-A642-DCD51317846D}" dt="2024-06-09T14:16:13.612" v="100" actId="113"/>
        <pc:sldMkLst>
          <pc:docMk/>
          <pc:sldMk cId="141739568" sldId="315"/>
        </pc:sldMkLst>
        <pc:spChg chg="mod">
          <ac:chgData name="邓家颖" userId="3f74d640-b7f1-4387-8b6b-4179f3d62ca7" providerId="ADAL" clId="{5FF31CCA-525A-467C-A642-DCD51317846D}" dt="2024-06-09T14:16:13.612" v="100" actId="113"/>
          <ac:spMkLst>
            <pc:docMk/>
            <pc:sldMk cId="141739568" sldId="315"/>
            <ac:spMk id="15363" creationId="{8620E365-B08C-474B-AD5F-9C46391E562F}"/>
          </ac:spMkLst>
        </pc:spChg>
      </pc:sldChg>
      <pc:sldChg chg="modSp mod">
        <pc:chgData name="邓家颖" userId="3f74d640-b7f1-4387-8b6b-4179f3d62ca7" providerId="ADAL" clId="{5FF31CCA-525A-467C-A642-DCD51317846D}" dt="2024-06-09T14:14:22.116" v="83" actId="255"/>
        <pc:sldMkLst>
          <pc:docMk/>
          <pc:sldMk cId="2945788938" sldId="316"/>
        </pc:sldMkLst>
        <pc:spChg chg="mod">
          <ac:chgData name="邓家颖" userId="3f74d640-b7f1-4387-8b6b-4179f3d62ca7" providerId="ADAL" clId="{5FF31CCA-525A-467C-A642-DCD51317846D}" dt="2024-06-09T14:14:22.116" v="83" actId="255"/>
          <ac:spMkLst>
            <pc:docMk/>
            <pc:sldMk cId="2945788938" sldId="316"/>
            <ac:spMk id="2" creationId="{10E40A20-1CCE-A9CD-E240-F326834A2F40}"/>
          </ac:spMkLst>
        </pc:spChg>
      </pc:sldChg>
      <pc:sldChg chg="addSp delSp modSp mod">
        <pc:chgData name="邓家颖" userId="3f74d640-b7f1-4387-8b6b-4179f3d62ca7" providerId="ADAL" clId="{5FF31CCA-525A-467C-A642-DCD51317846D}" dt="2024-06-09T14:14:29.488" v="84" actId="255"/>
        <pc:sldMkLst>
          <pc:docMk/>
          <pc:sldMk cId="1167018044" sldId="317"/>
        </pc:sldMkLst>
        <pc:spChg chg="add mod modVis">
          <ac:chgData name="邓家颖" userId="3f74d640-b7f1-4387-8b6b-4179f3d62ca7" providerId="ADAL" clId="{5FF31CCA-525A-467C-A642-DCD51317846D}" dt="2024-06-09T14:14:29.488" v="84" actId="255"/>
          <ac:spMkLst>
            <pc:docMk/>
            <pc:sldMk cId="1167018044" sldId="317"/>
            <ac:spMk id="2" creationId="{AAF81271-8BC1-58A4-8D6E-ABFFAEA92923}"/>
          </ac:spMkLst>
        </pc:spChg>
        <pc:spChg chg="del mod">
          <ac:chgData name="邓家颖" userId="3f74d640-b7f1-4387-8b6b-4179f3d62ca7" providerId="ADAL" clId="{5FF31CCA-525A-467C-A642-DCD51317846D}" dt="2024-06-09T14:06:15.118" v="33" actId="478"/>
          <ac:spMkLst>
            <pc:docMk/>
            <pc:sldMk cId="1167018044" sldId="317"/>
            <ac:spMk id="14339" creationId="{ACD5598D-8805-4B45-9C4D-9902738BD9A5}"/>
          </ac:spMkLst>
        </pc:spChg>
      </pc:sldChg>
      <pc:sldChg chg="modSp mod">
        <pc:chgData name="邓家颖" userId="3f74d640-b7f1-4387-8b6b-4179f3d62ca7" providerId="ADAL" clId="{5FF31CCA-525A-467C-A642-DCD51317846D}" dt="2024-06-09T14:02:02.651" v="3" actId="255"/>
        <pc:sldMkLst>
          <pc:docMk/>
          <pc:sldMk cId="0" sldId="320"/>
        </pc:sldMkLst>
        <pc:spChg chg="mod">
          <ac:chgData name="邓家颖" userId="3f74d640-b7f1-4387-8b6b-4179f3d62ca7" providerId="ADAL" clId="{5FF31CCA-525A-467C-A642-DCD51317846D}" dt="2024-06-09T14:02:02.651" v="3" actId="255"/>
          <ac:spMkLst>
            <pc:docMk/>
            <pc:sldMk cId="0" sldId="320"/>
            <ac:spMk id="9219" creationId="{587902CB-819B-4398-9403-A9555625A5BB}"/>
          </ac:spMkLst>
        </pc:spChg>
      </pc:sldChg>
      <pc:sldChg chg="modSp mod">
        <pc:chgData name="邓家颖" userId="3f74d640-b7f1-4387-8b6b-4179f3d62ca7" providerId="ADAL" clId="{5FF31CCA-525A-467C-A642-DCD51317846D}" dt="2024-06-09T14:13:28.680" v="75" actId="255"/>
        <pc:sldMkLst>
          <pc:docMk/>
          <pc:sldMk cId="0" sldId="322"/>
        </pc:sldMkLst>
        <pc:spChg chg="mod">
          <ac:chgData name="邓家颖" userId="3f74d640-b7f1-4387-8b6b-4179f3d62ca7" providerId="ADAL" clId="{5FF31CCA-525A-467C-A642-DCD51317846D}" dt="2024-06-09T14:13:28.680" v="75" actId="255"/>
          <ac:spMkLst>
            <pc:docMk/>
            <pc:sldMk cId="0" sldId="322"/>
            <ac:spMk id="11267" creationId="{AB1EB50B-B1AA-4E9D-ABD3-6B1FCCFE9491}"/>
          </ac:spMkLst>
        </pc:spChg>
      </pc:sldChg>
      <pc:sldChg chg="modSp mod">
        <pc:chgData name="邓家颖" userId="3f74d640-b7f1-4387-8b6b-4179f3d62ca7" providerId="ADAL" clId="{5FF31CCA-525A-467C-A642-DCD51317846D}" dt="2024-06-09T14:13:37.510" v="76" actId="255"/>
        <pc:sldMkLst>
          <pc:docMk/>
          <pc:sldMk cId="0" sldId="324"/>
        </pc:sldMkLst>
        <pc:spChg chg="mod">
          <ac:chgData name="邓家颖" userId="3f74d640-b7f1-4387-8b6b-4179f3d62ca7" providerId="ADAL" clId="{5FF31CCA-525A-467C-A642-DCD51317846D}" dt="2024-06-09T14:13:37.510" v="76" actId="255"/>
          <ac:spMkLst>
            <pc:docMk/>
            <pc:sldMk cId="0" sldId="324"/>
            <ac:spMk id="13315" creationId="{60DF192F-4797-4662-B3A0-BA76C07BD7BA}"/>
          </ac:spMkLst>
        </pc:spChg>
      </pc:sldChg>
      <pc:sldChg chg="modSp mod">
        <pc:chgData name="邓家颖" userId="3f74d640-b7f1-4387-8b6b-4179f3d62ca7" providerId="ADAL" clId="{5FF31CCA-525A-467C-A642-DCD51317846D}" dt="2024-06-09T14:15:43.376" v="96" actId="20577"/>
        <pc:sldMkLst>
          <pc:docMk/>
          <pc:sldMk cId="3374592853" sldId="325"/>
        </pc:sldMkLst>
        <pc:spChg chg="mod">
          <ac:chgData name="邓家颖" userId="3f74d640-b7f1-4387-8b6b-4179f3d62ca7" providerId="ADAL" clId="{5FF31CCA-525A-467C-A642-DCD51317846D}" dt="2024-06-09T14:15:43.376" v="96" actId="20577"/>
          <ac:spMkLst>
            <pc:docMk/>
            <pc:sldMk cId="3374592853" sldId="325"/>
            <ac:spMk id="13315" creationId="{60DF192F-4797-4662-B3A0-BA76C07BD7BA}"/>
          </ac:spMkLst>
        </pc:spChg>
      </pc:sldChg>
      <pc:sldChg chg="modSp add mod">
        <pc:chgData name="邓家颖" userId="3f74d640-b7f1-4387-8b6b-4179f3d62ca7" providerId="ADAL" clId="{5FF31CCA-525A-467C-A642-DCD51317846D}" dt="2024-06-09T14:29:11.931" v="126" actId="12788"/>
        <pc:sldMkLst>
          <pc:docMk/>
          <pc:sldMk cId="0" sldId="326"/>
        </pc:sldMkLst>
        <pc:spChg chg="mod">
          <ac:chgData name="邓家颖" userId="3f74d640-b7f1-4387-8b6b-4179f3d62ca7" providerId="ADAL" clId="{5FF31CCA-525A-467C-A642-DCD51317846D}" dt="2024-06-09T14:18:59.162" v="109" actId="404"/>
          <ac:spMkLst>
            <pc:docMk/>
            <pc:sldMk cId="0" sldId="326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29:11.931" v="126" actId="12788"/>
          <ac:picMkLst>
            <pc:docMk/>
            <pc:sldMk cId="0" sldId="326"/>
            <ac:picMk id="5" creationId="{1CF8E360-2FCA-4855-8357-DFC714F1AF85}"/>
          </ac:picMkLst>
        </pc:picChg>
      </pc:sldChg>
      <pc:sldChg chg="modSp add mod">
        <pc:chgData name="邓家颖" userId="3f74d640-b7f1-4387-8b6b-4179f3d62ca7" providerId="ADAL" clId="{5FF31CCA-525A-467C-A642-DCD51317846D}" dt="2024-06-09T14:29:40.722" v="137" actId="1035"/>
        <pc:sldMkLst>
          <pc:docMk/>
          <pc:sldMk cId="3255236072" sldId="327"/>
        </pc:sldMkLst>
        <pc:spChg chg="mod">
          <ac:chgData name="邓家颖" userId="3f74d640-b7f1-4387-8b6b-4179f3d62ca7" providerId="ADAL" clId="{5FF31CCA-525A-467C-A642-DCD51317846D}" dt="2024-06-09T14:19:07.600" v="110" actId="404"/>
          <ac:spMkLst>
            <pc:docMk/>
            <pc:sldMk cId="3255236072" sldId="327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29:40.722" v="137" actId="1035"/>
          <ac:picMkLst>
            <pc:docMk/>
            <pc:sldMk cId="3255236072" sldId="327"/>
            <ac:picMk id="5" creationId="{0E195173-A0D2-4DC4-A2AC-19C758FEBCE9}"/>
          </ac:picMkLst>
        </pc:picChg>
      </pc:sldChg>
      <pc:sldChg chg="modSp add mod">
        <pc:chgData name="邓家颖" userId="3f74d640-b7f1-4387-8b6b-4179f3d62ca7" providerId="ADAL" clId="{5FF31CCA-525A-467C-A642-DCD51317846D}" dt="2024-06-09T14:29:55.866" v="140" actId="1035"/>
        <pc:sldMkLst>
          <pc:docMk/>
          <pc:sldMk cId="594927391" sldId="328"/>
        </pc:sldMkLst>
        <pc:spChg chg="mod">
          <ac:chgData name="邓家颖" userId="3f74d640-b7f1-4387-8b6b-4179f3d62ca7" providerId="ADAL" clId="{5FF31CCA-525A-467C-A642-DCD51317846D}" dt="2024-06-09T14:19:11.799" v="111" actId="404"/>
          <ac:spMkLst>
            <pc:docMk/>
            <pc:sldMk cId="594927391" sldId="328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29:55.866" v="140" actId="1035"/>
          <ac:picMkLst>
            <pc:docMk/>
            <pc:sldMk cId="594927391" sldId="328"/>
            <ac:picMk id="4" creationId="{0EBB5489-D596-49BE-9EFA-A1E6330C5581}"/>
          </ac:picMkLst>
        </pc:picChg>
      </pc:sldChg>
      <pc:sldChg chg="addSp delSp modSp add mod">
        <pc:chgData name="邓家颖" userId="3f74d640-b7f1-4387-8b6b-4179f3d62ca7" providerId="ADAL" clId="{5FF31CCA-525A-467C-A642-DCD51317846D}" dt="2024-06-09T14:38:28.921" v="217" actId="1035"/>
        <pc:sldMkLst>
          <pc:docMk/>
          <pc:sldMk cId="903152970" sldId="329"/>
        </pc:sldMkLst>
        <pc:spChg chg="mod">
          <ac:chgData name="邓家颖" userId="3f74d640-b7f1-4387-8b6b-4179f3d62ca7" providerId="ADAL" clId="{5FF31CCA-525A-467C-A642-DCD51317846D}" dt="2024-06-09T14:19:16.138" v="112" actId="404"/>
          <ac:spMkLst>
            <pc:docMk/>
            <pc:sldMk cId="903152970" sldId="329"/>
            <ac:spMk id="3" creationId="{D531FD12-B90F-4212-AF99-D0D0780074B9}"/>
          </ac:spMkLst>
        </pc:spChg>
        <pc:picChg chg="add del mod">
          <ac:chgData name="邓家颖" userId="3f74d640-b7f1-4387-8b6b-4179f3d62ca7" providerId="ADAL" clId="{5FF31CCA-525A-467C-A642-DCD51317846D}" dt="2024-06-09T14:37:11.824" v="190" actId="478"/>
          <ac:picMkLst>
            <pc:docMk/>
            <pc:sldMk cId="903152970" sldId="329"/>
            <ac:picMk id="4" creationId="{00791C88-2BBF-411B-8749-4DC514A652DD}"/>
          </ac:picMkLst>
        </pc:picChg>
        <pc:picChg chg="add del mod">
          <ac:chgData name="邓家颖" userId="3f74d640-b7f1-4387-8b6b-4179f3d62ca7" providerId="ADAL" clId="{5FF31CCA-525A-467C-A642-DCD51317846D}" dt="2024-06-09T14:37:30.887" v="196" actId="1035"/>
          <ac:picMkLst>
            <pc:docMk/>
            <pc:sldMk cId="903152970" sldId="329"/>
            <ac:picMk id="5" creationId="{DF6450EC-6DE7-E026-80BC-2B148009DF1B}"/>
          </ac:picMkLst>
        </pc:picChg>
        <pc:picChg chg="add mod">
          <ac:chgData name="邓家颖" userId="3f74d640-b7f1-4387-8b6b-4179f3d62ca7" providerId="ADAL" clId="{5FF31CCA-525A-467C-A642-DCD51317846D}" dt="2024-06-09T14:38:28.921" v="217" actId="1035"/>
          <ac:picMkLst>
            <pc:docMk/>
            <pc:sldMk cId="903152970" sldId="329"/>
            <ac:picMk id="7" creationId="{A7435172-9473-4536-4029-9975CEB6A353}"/>
          </ac:picMkLst>
        </pc:picChg>
      </pc:sldChg>
      <pc:sldChg chg="modSp add mod">
        <pc:chgData name="邓家颖" userId="3f74d640-b7f1-4387-8b6b-4179f3d62ca7" providerId="ADAL" clId="{5FF31CCA-525A-467C-A642-DCD51317846D}" dt="2024-06-09T14:30:29.478" v="147" actId="1035"/>
        <pc:sldMkLst>
          <pc:docMk/>
          <pc:sldMk cId="307969151" sldId="330"/>
        </pc:sldMkLst>
        <pc:spChg chg="mod">
          <ac:chgData name="邓家颖" userId="3f74d640-b7f1-4387-8b6b-4179f3d62ca7" providerId="ADAL" clId="{5FF31CCA-525A-467C-A642-DCD51317846D}" dt="2024-06-09T14:19:19.973" v="113" actId="404"/>
          <ac:spMkLst>
            <pc:docMk/>
            <pc:sldMk cId="307969151" sldId="330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30:29.478" v="147" actId="1035"/>
          <ac:picMkLst>
            <pc:docMk/>
            <pc:sldMk cId="307969151" sldId="330"/>
            <ac:picMk id="5" creationId="{566EC8FA-5A85-432F-BAD3-6E0326274B7D}"/>
          </ac:picMkLst>
        </pc:picChg>
      </pc:sldChg>
      <pc:sldChg chg="modSp add mod">
        <pc:chgData name="邓家颖" userId="3f74d640-b7f1-4387-8b6b-4179f3d62ca7" providerId="ADAL" clId="{5FF31CCA-525A-467C-A642-DCD51317846D}" dt="2024-06-09T14:30:46.206" v="151" actId="1035"/>
        <pc:sldMkLst>
          <pc:docMk/>
          <pc:sldMk cId="176414499" sldId="331"/>
        </pc:sldMkLst>
        <pc:spChg chg="mod">
          <ac:chgData name="邓家颖" userId="3f74d640-b7f1-4387-8b6b-4179f3d62ca7" providerId="ADAL" clId="{5FF31CCA-525A-467C-A642-DCD51317846D}" dt="2024-06-09T14:19:22.897" v="114" actId="404"/>
          <ac:spMkLst>
            <pc:docMk/>
            <pc:sldMk cId="176414499" sldId="331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30:46.206" v="151" actId="1035"/>
          <ac:picMkLst>
            <pc:docMk/>
            <pc:sldMk cId="176414499" sldId="331"/>
            <ac:picMk id="4" creationId="{1E13389C-1051-45FC-B72E-DC5E56B88F32}"/>
          </ac:picMkLst>
        </pc:picChg>
      </pc:sldChg>
      <pc:sldChg chg="modSp add mod">
        <pc:chgData name="邓家颖" userId="3f74d640-b7f1-4387-8b6b-4179f3d62ca7" providerId="ADAL" clId="{5FF31CCA-525A-467C-A642-DCD51317846D}" dt="2024-06-09T14:31:18.807" v="154" actId="1035"/>
        <pc:sldMkLst>
          <pc:docMk/>
          <pc:sldMk cId="2197543445" sldId="332"/>
        </pc:sldMkLst>
        <pc:spChg chg="mod">
          <ac:chgData name="邓家颖" userId="3f74d640-b7f1-4387-8b6b-4179f3d62ca7" providerId="ADAL" clId="{5FF31CCA-525A-467C-A642-DCD51317846D}" dt="2024-06-09T14:19:25.786" v="115" actId="404"/>
          <ac:spMkLst>
            <pc:docMk/>
            <pc:sldMk cId="2197543445" sldId="332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31:18.807" v="154" actId="1035"/>
          <ac:picMkLst>
            <pc:docMk/>
            <pc:sldMk cId="2197543445" sldId="332"/>
            <ac:picMk id="5" creationId="{F3B0BBFF-7783-4421-A557-86A3B194A6D5}"/>
          </ac:picMkLst>
        </pc:picChg>
      </pc:sldChg>
      <pc:sldChg chg="modSp add mod">
        <pc:chgData name="邓家颖" userId="3f74d640-b7f1-4387-8b6b-4179f3d62ca7" providerId="ADAL" clId="{5FF31CCA-525A-467C-A642-DCD51317846D}" dt="2024-06-09T14:31:34.654" v="161" actId="1035"/>
        <pc:sldMkLst>
          <pc:docMk/>
          <pc:sldMk cId="3003665513" sldId="333"/>
        </pc:sldMkLst>
        <pc:spChg chg="mod">
          <ac:chgData name="邓家颖" userId="3f74d640-b7f1-4387-8b6b-4179f3d62ca7" providerId="ADAL" clId="{5FF31CCA-525A-467C-A642-DCD51317846D}" dt="2024-06-09T14:19:28.623" v="116" actId="404"/>
          <ac:spMkLst>
            <pc:docMk/>
            <pc:sldMk cId="3003665513" sldId="333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31:34.654" v="161" actId="1035"/>
          <ac:picMkLst>
            <pc:docMk/>
            <pc:sldMk cId="3003665513" sldId="333"/>
            <ac:picMk id="6" creationId="{9AE9250A-EEFD-47A3-A7F1-C957E3473D8F}"/>
          </ac:picMkLst>
        </pc:picChg>
      </pc:sldChg>
      <pc:sldChg chg="modSp add mod">
        <pc:chgData name="邓家颖" userId="3f74d640-b7f1-4387-8b6b-4179f3d62ca7" providerId="ADAL" clId="{5FF31CCA-525A-467C-A642-DCD51317846D}" dt="2024-06-09T14:37:01.012" v="184" actId="1035"/>
        <pc:sldMkLst>
          <pc:docMk/>
          <pc:sldMk cId="1180493378" sldId="334"/>
        </pc:sldMkLst>
        <pc:spChg chg="mod">
          <ac:chgData name="邓家颖" userId="3f74d640-b7f1-4387-8b6b-4179f3d62ca7" providerId="ADAL" clId="{5FF31CCA-525A-467C-A642-DCD51317846D}" dt="2024-06-09T14:19:31.668" v="117" actId="404"/>
          <ac:spMkLst>
            <pc:docMk/>
            <pc:sldMk cId="1180493378" sldId="334"/>
            <ac:spMk id="3" creationId="{D531FD12-B90F-4212-AF99-D0D0780074B9}"/>
          </ac:spMkLst>
        </pc:spChg>
        <pc:picChg chg="mod">
          <ac:chgData name="邓家颖" userId="3f74d640-b7f1-4387-8b6b-4179f3d62ca7" providerId="ADAL" clId="{5FF31CCA-525A-467C-A642-DCD51317846D}" dt="2024-06-09T14:37:01.012" v="184" actId="1035"/>
          <ac:picMkLst>
            <pc:docMk/>
            <pc:sldMk cId="1180493378" sldId="334"/>
            <ac:picMk id="4" creationId="{D53E40C8-80BE-4925-B773-5CBA0B80B5EA}"/>
          </ac:picMkLst>
        </pc:picChg>
      </pc:sldChg>
      <pc:sldChg chg="add del">
        <pc:chgData name="邓家颖" userId="3f74d640-b7f1-4387-8b6b-4179f3d62ca7" providerId="ADAL" clId="{5FF31CCA-525A-467C-A642-DCD51317846D}" dt="2024-06-09T14:19:39.076" v="118" actId="47"/>
        <pc:sldMkLst>
          <pc:docMk/>
          <pc:sldMk cId="0" sldId="33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7C92A-2A75-4385-86FA-2B07241150E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5E3D964-FD99-43C6-A46F-172884158BA6}">
      <dgm:prSet/>
      <dgm:spPr/>
      <dgm:t>
        <a:bodyPr/>
        <a:lstStyle/>
        <a:p>
          <a:r>
            <a:rPr lang="zh-CN" b="1"/>
            <a:t>后端</a:t>
          </a:r>
          <a:endParaRPr lang="zh-CN"/>
        </a:p>
      </dgm:t>
    </dgm:pt>
    <dgm:pt modelId="{C5C23BFA-CDBC-4C8E-AC06-EE8B2ECE97E8}" type="parTrans" cxnId="{970E893B-CF90-4492-99FE-FC1058265FB2}">
      <dgm:prSet/>
      <dgm:spPr/>
      <dgm:t>
        <a:bodyPr/>
        <a:lstStyle/>
        <a:p>
          <a:endParaRPr lang="zh-CN" altLang="en-US"/>
        </a:p>
      </dgm:t>
    </dgm:pt>
    <dgm:pt modelId="{0AC490AF-2ACF-44AA-8BB8-716C0FDD6419}" type="sibTrans" cxnId="{970E893B-CF90-4492-99FE-FC1058265FB2}">
      <dgm:prSet/>
      <dgm:spPr/>
      <dgm:t>
        <a:bodyPr/>
        <a:lstStyle/>
        <a:p>
          <a:endParaRPr lang="zh-CN" altLang="en-US"/>
        </a:p>
      </dgm:t>
    </dgm:pt>
    <dgm:pt modelId="{BC0B9922-3051-40D7-895D-DC38A99529FB}">
      <dgm:prSet/>
      <dgm:spPr/>
      <dgm:t>
        <a:bodyPr/>
        <a:lstStyle/>
        <a:p>
          <a:r>
            <a:rPr lang="zh-CN" b="1"/>
            <a:t>用户管理模块</a:t>
          </a:r>
          <a:endParaRPr lang="zh-CN"/>
        </a:p>
      </dgm:t>
    </dgm:pt>
    <dgm:pt modelId="{70BC9EDF-980A-4C63-A1B5-26DAD56251C5}" type="parTrans" cxnId="{5F24619C-ABCA-4E6A-A2C2-01F171C6FC9B}">
      <dgm:prSet/>
      <dgm:spPr/>
      <dgm:t>
        <a:bodyPr/>
        <a:lstStyle/>
        <a:p>
          <a:endParaRPr lang="zh-CN" altLang="en-US"/>
        </a:p>
      </dgm:t>
    </dgm:pt>
    <dgm:pt modelId="{BE3C6F64-51DA-4672-9CEE-FCE560A0CE43}" type="sibTrans" cxnId="{5F24619C-ABCA-4E6A-A2C2-01F171C6FC9B}">
      <dgm:prSet/>
      <dgm:spPr/>
      <dgm:t>
        <a:bodyPr/>
        <a:lstStyle/>
        <a:p>
          <a:endParaRPr lang="zh-CN" altLang="en-US"/>
        </a:p>
      </dgm:t>
    </dgm:pt>
    <dgm:pt modelId="{5BF1F6E5-C642-4329-B26A-22FBA13E077E}">
      <dgm:prSet/>
      <dgm:spPr/>
      <dgm:t>
        <a:bodyPr/>
        <a:lstStyle/>
        <a:p>
          <a:r>
            <a:rPr lang="zh-CN" b="1"/>
            <a:t>用户信息维护</a:t>
          </a:r>
          <a:endParaRPr lang="zh-CN"/>
        </a:p>
      </dgm:t>
    </dgm:pt>
    <dgm:pt modelId="{D5F26244-8725-4E97-8B41-99C3EAA32B11}" type="parTrans" cxnId="{C244E702-2F24-4DBA-A114-B2713920EFA9}">
      <dgm:prSet/>
      <dgm:spPr/>
      <dgm:t>
        <a:bodyPr/>
        <a:lstStyle/>
        <a:p>
          <a:endParaRPr lang="zh-CN" altLang="en-US"/>
        </a:p>
      </dgm:t>
    </dgm:pt>
    <dgm:pt modelId="{29157E98-C19C-49D5-81AD-169B525B5B81}" type="sibTrans" cxnId="{C244E702-2F24-4DBA-A114-B2713920EFA9}">
      <dgm:prSet/>
      <dgm:spPr/>
      <dgm:t>
        <a:bodyPr/>
        <a:lstStyle/>
        <a:p>
          <a:endParaRPr lang="zh-CN" altLang="en-US"/>
        </a:p>
      </dgm:t>
    </dgm:pt>
    <dgm:pt modelId="{948690F1-43F5-43D2-AABA-7350CF07D02E}">
      <dgm:prSet/>
      <dgm:spPr/>
      <dgm:t>
        <a:bodyPr/>
        <a:lstStyle/>
        <a:p>
          <a:r>
            <a:rPr lang="zh-CN" b="1"/>
            <a:t>用户偏好与需求</a:t>
          </a:r>
          <a:endParaRPr lang="zh-CN"/>
        </a:p>
      </dgm:t>
    </dgm:pt>
    <dgm:pt modelId="{C0F1711B-874F-4CB8-9993-3C22AE2F52A9}" type="parTrans" cxnId="{FAC4085A-D7CB-4001-A78B-4D27269F21C1}">
      <dgm:prSet/>
      <dgm:spPr/>
      <dgm:t>
        <a:bodyPr/>
        <a:lstStyle/>
        <a:p>
          <a:endParaRPr lang="zh-CN" altLang="en-US"/>
        </a:p>
      </dgm:t>
    </dgm:pt>
    <dgm:pt modelId="{5EB70A8F-B59A-4964-BF31-7599CDD6C51F}" type="sibTrans" cxnId="{FAC4085A-D7CB-4001-A78B-4D27269F21C1}">
      <dgm:prSet/>
      <dgm:spPr/>
      <dgm:t>
        <a:bodyPr/>
        <a:lstStyle/>
        <a:p>
          <a:endParaRPr lang="zh-CN" altLang="en-US"/>
        </a:p>
      </dgm:t>
    </dgm:pt>
    <dgm:pt modelId="{F55BA384-E695-4134-AF68-BAA3A16F3B73}">
      <dgm:prSet/>
      <dgm:spPr/>
      <dgm:t>
        <a:bodyPr/>
        <a:lstStyle/>
        <a:p>
          <a:r>
            <a:rPr lang="zh-CN" b="1"/>
            <a:t>旅游推荐模块</a:t>
          </a:r>
          <a:endParaRPr lang="zh-CN"/>
        </a:p>
      </dgm:t>
    </dgm:pt>
    <dgm:pt modelId="{2169687A-97E8-423A-A4AC-7D6E877079C0}" type="parTrans" cxnId="{7FF24F28-6957-407F-9C07-39238DD074F3}">
      <dgm:prSet/>
      <dgm:spPr/>
      <dgm:t>
        <a:bodyPr/>
        <a:lstStyle/>
        <a:p>
          <a:endParaRPr lang="zh-CN" altLang="en-US"/>
        </a:p>
      </dgm:t>
    </dgm:pt>
    <dgm:pt modelId="{7F7C4DEC-ED93-4FA7-AA4A-17FFCA930C01}" type="sibTrans" cxnId="{7FF24F28-6957-407F-9C07-39238DD074F3}">
      <dgm:prSet/>
      <dgm:spPr/>
      <dgm:t>
        <a:bodyPr/>
        <a:lstStyle/>
        <a:p>
          <a:endParaRPr lang="zh-CN" altLang="en-US"/>
        </a:p>
      </dgm:t>
    </dgm:pt>
    <dgm:pt modelId="{D67D9624-8D62-43FB-A978-7D95B4931876}">
      <dgm:prSet/>
      <dgm:spPr/>
      <dgm:t>
        <a:bodyPr/>
        <a:lstStyle/>
        <a:p>
          <a:r>
            <a:rPr lang="zh-CN" b="1"/>
            <a:t>推荐队友与组队</a:t>
          </a:r>
          <a:endParaRPr lang="zh-CN"/>
        </a:p>
      </dgm:t>
    </dgm:pt>
    <dgm:pt modelId="{D2660894-F456-43BE-8ED5-530D7A89DEC2}" type="parTrans" cxnId="{B64CA1DF-D067-4207-A2ED-F3AD862690EC}">
      <dgm:prSet/>
      <dgm:spPr/>
      <dgm:t>
        <a:bodyPr/>
        <a:lstStyle/>
        <a:p>
          <a:endParaRPr lang="zh-CN" altLang="en-US"/>
        </a:p>
      </dgm:t>
    </dgm:pt>
    <dgm:pt modelId="{1D1A1DE0-981D-4CDD-92CA-889BADD75ACC}" type="sibTrans" cxnId="{B64CA1DF-D067-4207-A2ED-F3AD862690EC}">
      <dgm:prSet/>
      <dgm:spPr/>
      <dgm:t>
        <a:bodyPr/>
        <a:lstStyle/>
        <a:p>
          <a:endParaRPr lang="zh-CN" altLang="en-US"/>
        </a:p>
      </dgm:t>
    </dgm:pt>
    <dgm:pt modelId="{9B5627E5-820B-438B-89F7-C723269AE699}">
      <dgm:prSet/>
      <dgm:spPr/>
      <dgm:t>
        <a:bodyPr/>
        <a:lstStyle/>
        <a:p>
          <a:r>
            <a:rPr lang="zh-CN" b="1"/>
            <a:t>评价与日志管理模块</a:t>
          </a:r>
          <a:endParaRPr lang="zh-CN"/>
        </a:p>
      </dgm:t>
    </dgm:pt>
    <dgm:pt modelId="{A4A6B18A-02CE-4EDB-B249-C981AE0514BC}" type="parTrans" cxnId="{AB7D2E24-E084-41DC-97F4-8FBF525D117B}">
      <dgm:prSet/>
      <dgm:spPr/>
      <dgm:t>
        <a:bodyPr/>
        <a:lstStyle/>
        <a:p>
          <a:endParaRPr lang="zh-CN" altLang="en-US"/>
        </a:p>
      </dgm:t>
    </dgm:pt>
    <dgm:pt modelId="{276D6164-969E-4295-BDF5-E1419602EFD9}" type="sibTrans" cxnId="{AB7D2E24-E084-41DC-97F4-8FBF525D117B}">
      <dgm:prSet/>
      <dgm:spPr/>
      <dgm:t>
        <a:bodyPr/>
        <a:lstStyle/>
        <a:p>
          <a:endParaRPr lang="zh-CN" altLang="en-US"/>
        </a:p>
      </dgm:t>
    </dgm:pt>
    <dgm:pt modelId="{4E41CD61-BA90-4567-A621-CDEA7764F4A4}">
      <dgm:prSet/>
      <dgm:spPr/>
      <dgm:t>
        <a:bodyPr/>
        <a:lstStyle/>
        <a:p>
          <a:r>
            <a:rPr lang="zh-CN" b="1"/>
            <a:t>旅游日志</a:t>
          </a:r>
          <a:endParaRPr lang="zh-CN"/>
        </a:p>
      </dgm:t>
    </dgm:pt>
    <dgm:pt modelId="{0EA89154-0F3B-4E1A-ABB9-11D4025566C9}" type="parTrans" cxnId="{0F664363-6C4C-4F8A-B16B-E5D36A6A82BB}">
      <dgm:prSet/>
      <dgm:spPr/>
      <dgm:t>
        <a:bodyPr/>
        <a:lstStyle/>
        <a:p>
          <a:endParaRPr lang="zh-CN" altLang="en-US"/>
        </a:p>
      </dgm:t>
    </dgm:pt>
    <dgm:pt modelId="{DC194C8C-A3D9-4395-B36A-1E2511D45CF7}" type="sibTrans" cxnId="{0F664363-6C4C-4F8A-B16B-E5D36A6A82BB}">
      <dgm:prSet/>
      <dgm:spPr/>
      <dgm:t>
        <a:bodyPr/>
        <a:lstStyle/>
        <a:p>
          <a:endParaRPr lang="zh-CN" altLang="en-US"/>
        </a:p>
      </dgm:t>
    </dgm:pt>
    <dgm:pt modelId="{B83FD6F9-9336-41DB-AE7B-1DD27A3600A3}">
      <dgm:prSet/>
      <dgm:spPr/>
      <dgm:t>
        <a:bodyPr/>
        <a:lstStyle/>
        <a:p>
          <a:r>
            <a:rPr lang="zh-CN" b="1"/>
            <a:t>数据处理与分析模块</a:t>
          </a:r>
          <a:endParaRPr lang="zh-CN"/>
        </a:p>
      </dgm:t>
    </dgm:pt>
    <dgm:pt modelId="{1B3C3A8E-4179-497F-9BB3-1A89A84FB40F}" type="parTrans" cxnId="{334EBC93-1744-4617-AC24-F227AD2D56C3}">
      <dgm:prSet/>
      <dgm:spPr/>
      <dgm:t>
        <a:bodyPr/>
        <a:lstStyle/>
        <a:p>
          <a:endParaRPr lang="zh-CN" altLang="en-US"/>
        </a:p>
      </dgm:t>
    </dgm:pt>
    <dgm:pt modelId="{E82B6C08-B526-4A58-A7CE-4622E9111F76}" type="sibTrans" cxnId="{334EBC93-1744-4617-AC24-F227AD2D56C3}">
      <dgm:prSet/>
      <dgm:spPr/>
      <dgm:t>
        <a:bodyPr/>
        <a:lstStyle/>
        <a:p>
          <a:endParaRPr lang="zh-CN" altLang="en-US"/>
        </a:p>
      </dgm:t>
    </dgm:pt>
    <dgm:pt modelId="{E9184962-D566-44D6-B932-96C44BF47F1D}">
      <dgm:prSet/>
      <dgm:spPr/>
      <dgm:t>
        <a:bodyPr/>
        <a:lstStyle/>
        <a:p>
          <a:r>
            <a:rPr lang="zh-CN" b="1"/>
            <a:t>数据收集与处理</a:t>
          </a:r>
          <a:endParaRPr lang="zh-CN"/>
        </a:p>
      </dgm:t>
    </dgm:pt>
    <dgm:pt modelId="{9372583A-4AF7-4AAC-A572-4548592EF550}" type="parTrans" cxnId="{8EA02D74-BD32-4121-8E6F-14A20EFE8E27}">
      <dgm:prSet/>
      <dgm:spPr/>
      <dgm:t>
        <a:bodyPr/>
        <a:lstStyle/>
        <a:p>
          <a:endParaRPr lang="zh-CN" altLang="en-US"/>
        </a:p>
      </dgm:t>
    </dgm:pt>
    <dgm:pt modelId="{5FA4F45A-2931-40FF-889E-9A08A86B9600}" type="sibTrans" cxnId="{8EA02D74-BD32-4121-8E6F-14A20EFE8E27}">
      <dgm:prSet/>
      <dgm:spPr/>
      <dgm:t>
        <a:bodyPr/>
        <a:lstStyle/>
        <a:p>
          <a:endParaRPr lang="zh-CN" altLang="en-US"/>
        </a:p>
      </dgm:t>
    </dgm:pt>
    <dgm:pt modelId="{745C65DA-4A6D-44B8-890D-2606ABE2DCAF}">
      <dgm:prSet/>
      <dgm:spPr/>
      <dgm:t>
        <a:bodyPr/>
        <a:lstStyle/>
        <a:p>
          <a:r>
            <a:rPr lang="zh-CN" b="1"/>
            <a:t>偏好分析与推荐</a:t>
          </a:r>
          <a:endParaRPr lang="zh-CN"/>
        </a:p>
      </dgm:t>
    </dgm:pt>
    <dgm:pt modelId="{2097EEA0-218D-4FC9-A812-DCD29A0EF85D}" type="parTrans" cxnId="{267442D9-EC42-48A9-BC2B-947759DD9DA1}">
      <dgm:prSet/>
      <dgm:spPr/>
      <dgm:t>
        <a:bodyPr/>
        <a:lstStyle/>
        <a:p>
          <a:endParaRPr lang="zh-CN" altLang="en-US"/>
        </a:p>
      </dgm:t>
    </dgm:pt>
    <dgm:pt modelId="{6439DB17-B6EF-44B0-ABF7-A6523DA38BC4}" type="sibTrans" cxnId="{267442D9-EC42-48A9-BC2B-947759DD9DA1}">
      <dgm:prSet/>
      <dgm:spPr/>
      <dgm:t>
        <a:bodyPr/>
        <a:lstStyle/>
        <a:p>
          <a:endParaRPr lang="zh-CN" altLang="en-US"/>
        </a:p>
      </dgm:t>
    </dgm:pt>
    <dgm:pt modelId="{B9E57B6E-F6A7-4F25-B0E0-B59DDD7C4BCE}" type="pres">
      <dgm:prSet presAssocID="{53B7C92A-2A75-4385-86FA-2B07241150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5DC5C8-2852-44FD-B94A-E5CE41006F91}" type="pres">
      <dgm:prSet presAssocID="{25E3D964-FD99-43C6-A46F-172884158BA6}" presName="hierRoot1" presStyleCnt="0"/>
      <dgm:spPr/>
    </dgm:pt>
    <dgm:pt modelId="{76943E10-5192-4A8E-8895-86FED1D51816}" type="pres">
      <dgm:prSet presAssocID="{25E3D964-FD99-43C6-A46F-172884158BA6}" presName="composite" presStyleCnt="0"/>
      <dgm:spPr/>
    </dgm:pt>
    <dgm:pt modelId="{8CA9063B-CFC2-4BEE-9FD0-6B1603F56F14}" type="pres">
      <dgm:prSet presAssocID="{25E3D964-FD99-43C6-A46F-172884158BA6}" presName="background" presStyleLbl="node0" presStyleIdx="0" presStyleCnt="1"/>
      <dgm:spPr/>
    </dgm:pt>
    <dgm:pt modelId="{6B7417B8-81B2-41F0-AFF4-5A659A3C0F19}" type="pres">
      <dgm:prSet presAssocID="{25E3D964-FD99-43C6-A46F-172884158BA6}" presName="text" presStyleLbl="fgAcc0" presStyleIdx="0" presStyleCnt="1">
        <dgm:presLayoutVars>
          <dgm:chPref val="3"/>
        </dgm:presLayoutVars>
      </dgm:prSet>
      <dgm:spPr/>
    </dgm:pt>
    <dgm:pt modelId="{CBECF277-EBC3-430D-9098-EFB4B092C813}" type="pres">
      <dgm:prSet presAssocID="{25E3D964-FD99-43C6-A46F-172884158BA6}" presName="hierChild2" presStyleCnt="0"/>
      <dgm:spPr/>
    </dgm:pt>
    <dgm:pt modelId="{D2C1B3BF-EBA7-495E-B290-DE21FF874584}" type="pres">
      <dgm:prSet presAssocID="{70BC9EDF-980A-4C63-A1B5-26DAD56251C5}" presName="Name10" presStyleLbl="parChTrans1D2" presStyleIdx="0" presStyleCnt="4"/>
      <dgm:spPr/>
    </dgm:pt>
    <dgm:pt modelId="{26013107-30B6-4E2E-B6F0-3C085A89E733}" type="pres">
      <dgm:prSet presAssocID="{BC0B9922-3051-40D7-895D-DC38A99529FB}" presName="hierRoot2" presStyleCnt="0"/>
      <dgm:spPr/>
    </dgm:pt>
    <dgm:pt modelId="{1C34E963-35C0-4066-B1D5-7E8F8F013162}" type="pres">
      <dgm:prSet presAssocID="{BC0B9922-3051-40D7-895D-DC38A99529FB}" presName="composite2" presStyleCnt="0"/>
      <dgm:spPr/>
    </dgm:pt>
    <dgm:pt modelId="{CE7CE58F-36C9-4FDF-ADAC-9044556695B9}" type="pres">
      <dgm:prSet presAssocID="{BC0B9922-3051-40D7-895D-DC38A99529FB}" presName="background2" presStyleLbl="node2" presStyleIdx="0" presStyleCnt="4"/>
      <dgm:spPr/>
    </dgm:pt>
    <dgm:pt modelId="{749E3F9E-02BB-4790-BE2E-68771317D74B}" type="pres">
      <dgm:prSet presAssocID="{BC0B9922-3051-40D7-895D-DC38A99529FB}" presName="text2" presStyleLbl="fgAcc2" presStyleIdx="0" presStyleCnt="4">
        <dgm:presLayoutVars>
          <dgm:chPref val="3"/>
        </dgm:presLayoutVars>
      </dgm:prSet>
      <dgm:spPr/>
    </dgm:pt>
    <dgm:pt modelId="{4A7C4073-B11D-40D2-A726-CAC0B046C1F1}" type="pres">
      <dgm:prSet presAssocID="{BC0B9922-3051-40D7-895D-DC38A99529FB}" presName="hierChild3" presStyleCnt="0"/>
      <dgm:spPr/>
    </dgm:pt>
    <dgm:pt modelId="{1EAB40B5-79B6-4E8A-9453-1414568E2485}" type="pres">
      <dgm:prSet presAssocID="{D5F26244-8725-4E97-8B41-99C3EAA32B11}" presName="Name17" presStyleLbl="parChTrans1D3" presStyleIdx="0" presStyleCnt="6"/>
      <dgm:spPr/>
    </dgm:pt>
    <dgm:pt modelId="{3E872ABF-3CE6-4AE8-8FBA-E87463F2EC82}" type="pres">
      <dgm:prSet presAssocID="{5BF1F6E5-C642-4329-B26A-22FBA13E077E}" presName="hierRoot3" presStyleCnt="0"/>
      <dgm:spPr/>
    </dgm:pt>
    <dgm:pt modelId="{E1369350-CF30-4E3F-AAFE-B3AC0B0A1E90}" type="pres">
      <dgm:prSet presAssocID="{5BF1F6E5-C642-4329-B26A-22FBA13E077E}" presName="composite3" presStyleCnt="0"/>
      <dgm:spPr/>
    </dgm:pt>
    <dgm:pt modelId="{5BF2E454-1BEE-4F6C-8269-FA56A386D804}" type="pres">
      <dgm:prSet presAssocID="{5BF1F6E5-C642-4329-B26A-22FBA13E077E}" presName="background3" presStyleLbl="node3" presStyleIdx="0" presStyleCnt="6"/>
      <dgm:spPr/>
    </dgm:pt>
    <dgm:pt modelId="{7C3FCC9C-2D0F-4F29-B560-2A0A1EB1502A}" type="pres">
      <dgm:prSet presAssocID="{5BF1F6E5-C642-4329-B26A-22FBA13E077E}" presName="text3" presStyleLbl="fgAcc3" presStyleIdx="0" presStyleCnt="6">
        <dgm:presLayoutVars>
          <dgm:chPref val="3"/>
        </dgm:presLayoutVars>
      </dgm:prSet>
      <dgm:spPr/>
    </dgm:pt>
    <dgm:pt modelId="{7EDD36FA-F5B2-4BA6-8DA2-646431C9D65A}" type="pres">
      <dgm:prSet presAssocID="{5BF1F6E5-C642-4329-B26A-22FBA13E077E}" presName="hierChild4" presStyleCnt="0"/>
      <dgm:spPr/>
    </dgm:pt>
    <dgm:pt modelId="{77B23F67-A991-4D1E-B211-B7858EF40B09}" type="pres">
      <dgm:prSet presAssocID="{C0F1711B-874F-4CB8-9993-3C22AE2F52A9}" presName="Name17" presStyleLbl="parChTrans1D3" presStyleIdx="1" presStyleCnt="6"/>
      <dgm:spPr/>
    </dgm:pt>
    <dgm:pt modelId="{737FB497-11FB-4EFB-A9CD-C579CE82F679}" type="pres">
      <dgm:prSet presAssocID="{948690F1-43F5-43D2-AABA-7350CF07D02E}" presName="hierRoot3" presStyleCnt="0"/>
      <dgm:spPr/>
    </dgm:pt>
    <dgm:pt modelId="{61AAC104-0C6D-4974-B8D8-C11F5EADD671}" type="pres">
      <dgm:prSet presAssocID="{948690F1-43F5-43D2-AABA-7350CF07D02E}" presName="composite3" presStyleCnt="0"/>
      <dgm:spPr/>
    </dgm:pt>
    <dgm:pt modelId="{1EF1A27D-C1E9-436E-8109-623388429BA5}" type="pres">
      <dgm:prSet presAssocID="{948690F1-43F5-43D2-AABA-7350CF07D02E}" presName="background3" presStyleLbl="node3" presStyleIdx="1" presStyleCnt="6"/>
      <dgm:spPr/>
    </dgm:pt>
    <dgm:pt modelId="{BFDCFBDE-D195-4C31-B84C-974334C92BF2}" type="pres">
      <dgm:prSet presAssocID="{948690F1-43F5-43D2-AABA-7350CF07D02E}" presName="text3" presStyleLbl="fgAcc3" presStyleIdx="1" presStyleCnt="6">
        <dgm:presLayoutVars>
          <dgm:chPref val="3"/>
        </dgm:presLayoutVars>
      </dgm:prSet>
      <dgm:spPr/>
    </dgm:pt>
    <dgm:pt modelId="{B4DD346C-8B48-4C35-9CD6-4644A44D9562}" type="pres">
      <dgm:prSet presAssocID="{948690F1-43F5-43D2-AABA-7350CF07D02E}" presName="hierChild4" presStyleCnt="0"/>
      <dgm:spPr/>
    </dgm:pt>
    <dgm:pt modelId="{C66E9F6A-0471-4A98-9A7D-D0043FFBB22D}" type="pres">
      <dgm:prSet presAssocID="{2169687A-97E8-423A-A4AC-7D6E877079C0}" presName="Name10" presStyleLbl="parChTrans1D2" presStyleIdx="1" presStyleCnt="4"/>
      <dgm:spPr/>
    </dgm:pt>
    <dgm:pt modelId="{A6AF7F10-647A-41B0-9462-924B4F017433}" type="pres">
      <dgm:prSet presAssocID="{F55BA384-E695-4134-AF68-BAA3A16F3B73}" presName="hierRoot2" presStyleCnt="0"/>
      <dgm:spPr/>
    </dgm:pt>
    <dgm:pt modelId="{5011E69B-79F1-4839-994D-C7E1C3B28C1D}" type="pres">
      <dgm:prSet presAssocID="{F55BA384-E695-4134-AF68-BAA3A16F3B73}" presName="composite2" presStyleCnt="0"/>
      <dgm:spPr/>
    </dgm:pt>
    <dgm:pt modelId="{1517D8E7-42D6-4876-BD80-946AEBA5E735}" type="pres">
      <dgm:prSet presAssocID="{F55BA384-E695-4134-AF68-BAA3A16F3B73}" presName="background2" presStyleLbl="node2" presStyleIdx="1" presStyleCnt="4"/>
      <dgm:spPr/>
    </dgm:pt>
    <dgm:pt modelId="{60A0EB13-EC5F-475C-ADCC-C8113A59FFA2}" type="pres">
      <dgm:prSet presAssocID="{F55BA384-E695-4134-AF68-BAA3A16F3B73}" presName="text2" presStyleLbl="fgAcc2" presStyleIdx="1" presStyleCnt="4">
        <dgm:presLayoutVars>
          <dgm:chPref val="3"/>
        </dgm:presLayoutVars>
      </dgm:prSet>
      <dgm:spPr/>
    </dgm:pt>
    <dgm:pt modelId="{E1F8D1B3-D139-4B22-AF76-E395F9947DA7}" type="pres">
      <dgm:prSet presAssocID="{F55BA384-E695-4134-AF68-BAA3A16F3B73}" presName="hierChild3" presStyleCnt="0"/>
      <dgm:spPr/>
    </dgm:pt>
    <dgm:pt modelId="{F9AA4926-2604-42E6-80F1-FF643E1BB78D}" type="pres">
      <dgm:prSet presAssocID="{D2660894-F456-43BE-8ED5-530D7A89DEC2}" presName="Name17" presStyleLbl="parChTrans1D3" presStyleIdx="2" presStyleCnt="6"/>
      <dgm:spPr/>
    </dgm:pt>
    <dgm:pt modelId="{A343CAE7-A63C-48F1-B795-752AF371BABA}" type="pres">
      <dgm:prSet presAssocID="{D67D9624-8D62-43FB-A978-7D95B4931876}" presName="hierRoot3" presStyleCnt="0"/>
      <dgm:spPr/>
    </dgm:pt>
    <dgm:pt modelId="{765A76B4-F547-420E-8B28-FCBE82CFDCC8}" type="pres">
      <dgm:prSet presAssocID="{D67D9624-8D62-43FB-A978-7D95B4931876}" presName="composite3" presStyleCnt="0"/>
      <dgm:spPr/>
    </dgm:pt>
    <dgm:pt modelId="{84D4A72E-1659-4468-856D-7EE39B3CD001}" type="pres">
      <dgm:prSet presAssocID="{D67D9624-8D62-43FB-A978-7D95B4931876}" presName="background3" presStyleLbl="node3" presStyleIdx="2" presStyleCnt="6"/>
      <dgm:spPr/>
    </dgm:pt>
    <dgm:pt modelId="{C0968954-CB88-42AC-A951-06E1A253B822}" type="pres">
      <dgm:prSet presAssocID="{D67D9624-8D62-43FB-A978-7D95B4931876}" presName="text3" presStyleLbl="fgAcc3" presStyleIdx="2" presStyleCnt="6">
        <dgm:presLayoutVars>
          <dgm:chPref val="3"/>
        </dgm:presLayoutVars>
      </dgm:prSet>
      <dgm:spPr/>
    </dgm:pt>
    <dgm:pt modelId="{9C95BC9F-EE03-4356-A2F3-7150F2FD62AF}" type="pres">
      <dgm:prSet presAssocID="{D67D9624-8D62-43FB-A978-7D95B4931876}" presName="hierChild4" presStyleCnt="0"/>
      <dgm:spPr/>
    </dgm:pt>
    <dgm:pt modelId="{893B529B-4AAF-4A85-A520-F4EB9C5703CE}" type="pres">
      <dgm:prSet presAssocID="{A4A6B18A-02CE-4EDB-B249-C981AE0514BC}" presName="Name10" presStyleLbl="parChTrans1D2" presStyleIdx="2" presStyleCnt="4"/>
      <dgm:spPr/>
    </dgm:pt>
    <dgm:pt modelId="{FFDDD383-23F1-4CD9-ABD9-422C538A85CB}" type="pres">
      <dgm:prSet presAssocID="{9B5627E5-820B-438B-89F7-C723269AE699}" presName="hierRoot2" presStyleCnt="0"/>
      <dgm:spPr/>
    </dgm:pt>
    <dgm:pt modelId="{6238C71E-2E49-4D10-86FF-2D50838F507C}" type="pres">
      <dgm:prSet presAssocID="{9B5627E5-820B-438B-89F7-C723269AE699}" presName="composite2" presStyleCnt="0"/>
      <dgm:spPr/>
    </dgm:pt>
    <dgm:pt modelId="{8F503DC4-78EB-4A0D-8320-42C38CD80AAE}" type="pres">
      <dgm:prSet presAssocID="{9B5627E5-820B-438B-89F7-C723269AE699}" presName="background2" presStyleLbl="node2" presStyleIdx="2" presStyleCnt="4"/>
      <dgm:spPr/>
    </dgm:pt>
    <dgm:pt modelId="{F8FC22DF-25BA-4DBA-91A3-F59AF14F5895}" type="pres">
      <dgm:prSet presAssocID="{9B5627E5-820B-438B-89F7-C723269AE699}" presName="text2" presStyleLbl="fgAcc2" presStyleIdx="2" presStyleCnt="4">
        <dgm:presLayoutVars>
          <dgm:chPref val="3"/>
        </dgm:presLayoutVars>
      </dgm:prSet>
      <dgm:spPr/>
    </dgm:pt>
    <dgm:pt modelId="{192FE9D0-2864-448B-93AD-75EC2975B20B}" type="pres">
      <dgm:prSet presAssocID="{9B5627E5-820B-438B-89F7-C723269AE699}" presName="hierChild3" presStyleCnt="0"/>
      <dgm:spPr/>
    </dgm:pt>
    <dgm:pt modelId="{BB91BF38-D0D2-4DE5-97F2-2B737D9A3E57}" type="pres">
      <dgm:prSet presAssocID="{0EA89154-0F3B-4E1A-ABB9-11D4025566C9}" presName="Name17" presStyleLbl="parChTrans1D3" presStyleIdx="3" presStyleCnt="6"/>
      <dgm:spPr/>
    </dgm:pt>
    <dgm:pt modelId="{26C7085C-ABA9-4B1A-AFAC-8ED060B0C1C8}" type="pres">
      <dgm:prSet presAssocID="{4E41CD61-BA90-4567-A621-CDEA7764F4A4}" presName="hierRoot3" presStyleCnt="0"/>
      <dgm:spPr/>
    </dgm:pt>
    <dgm:pt modelId="{A2882B31-3613-41D3-9A50-198E6A8BA194}" type="pres">
      <dgm:prSet presAssocID="{4E41CD61-BA90-4567-A621-CDEA7764F4A4}" presName="composite3" presStyleCnt="0"/>
      <dgm:spPr/>
    </dgm:pt>
    <dgm:pt modelId="{4D8A999F-4592-4EF1-BB34-C9933786EA1A}" type="pres">
      <dgm:prSet presAssocID="{4E41CD61-BA90-4567-A621-CDEA7764F4A4}" presName="background3" presStyleLbl="node3" presStyleIdx="3" presStyleCnt="6"/>
      <dgm:spPr/>
    </dgm:pt>
    <dgm:pt modelId="{A4B3B92E-FE75-4A76-A781-24D5E6AD66AF}" type="pres">
      <dgm:prSet presAssocID="{4E41CD61-BA90-4567-A621-CDEA7764F4A4}" presName="text3" presStyleLbl="fgAcc3" presStyleIdx="3" presStyleCnt="6">
        <dgm:presLayoutVars>
          <dgm:chPref val="3"/>
        </dgm:presLayoutVars>
      </dgm:prSet>
      <dgm:spPr/>
    </dgm:pt>
    <dgm:pt modelId="{829857C5-CF77-42D6-A103-B5943FF0B5D5}" type="pres">
      <dgm:prSet presAssocID="{4E41CD61-BA90-4567-A621-CDEA7764F4A4}" presName="hierChild4" presStyleCnt="0"/>
      <dgm:spPr/>
    </dgm:pt>
    <dgm:pt modelId="{712FCF3C-6E37-470E-A9D1-53896AE67586}" type="pres">
      <dgm:prSet presAssocID="{1B3C3A8E-4179-497F-9BB3-1A89A84FB40F}" presName="Name10" presStyleLbl="parChTrans1D2" presStyleIdx="3" presStyleCnt="4"/>
      <dgm:spPr/>
    </dgm:pt>
    <dgm:pt modelId="{D1B51AA1-6D14-4293-B27E-0395719BB769}" type="pres">
      <dgm:prSet presAssocID="{B83FD6F9-9336-41DB-AE7B-1DD27A3600A3}" presName="hierRoot2" presStyleCnt="0"/>
      <dgm:spPr/>
    </dgm:pt>
    <dgm:pt modelId="{E67C15E1-7768-45E3-B2AD-BC2932F75F75}" type="pres">
      <dgm:prSet presAssocID="{B83FD6F9-9336-41DB-AE7B-1DD27A3600A3}" presName="composite2" presStyleCnt="0"/>
      <dgm:spPr/>
    </dgm:pt>
    <dgm:pt modelId="{48D34C41-1E8C-434D-A461-AD580A8940B0}" type="pres">
      <dgm:prSet presAssocID="{B83FD6F9-9336-41DB-AE7B-1DD27A3600A3}" presName="background2" presStyleLbl="node2" presStyleIdx="3" presStyleCnt="4"/>
      <dgm:spPr/>
    </dgm:pt>
    <dgm:pt modelId="{18DEE1B3-B9F9-4232-A05D-33DADB1E2200}" type="pres">
      <dgm:prSet presAssocID="{B83FD6F9-9336-41DB-AE7B-1DD27A3600A3}" presName="text2" presStyleLbl="fgAcc2" presStyleIdx="3" presStyleCnt="4">
        <dgm:presLayoutVars>
          <dgm:chPref val="3"/>
        </dgm:presLayoutVars>
      </dgm:prSet>
      <dgm:spPr/>
    </dgm:pt>
    <dgm:pt modelId="{65D24AF0-3945-4D46-9C27-F33691D1053F}" type="pres">
      <dgm:prSet presAssocID="{B83FD6F9-9336-41DB-AE7B-1DD27A3600A3}" presName="hierChild3" presStyleCnt="0"/>
      <dgm:spPr/>
    </dgm:pt>
    <dgm:pt modelId="{9F000E51-CF29-4F07-8CAE-EE138D5FB8BC}" type="pres">
      <dgm:prSet presAssocID="{9372583A-4AF7-4AAC-A572-4548592EF550}" presName="Name17" presStyleLbl="parChTrans1D3" presStyleIdx="4" presStyleCnt="6"/>
      <dgm:spPr/>
    </dgm:pt>
    <dgm:pt modelId="{6F6CA111-D58A-40B5-8C53-C19C7B2DE218}" type="pres">
      <dgm:prSet presAssocID="{E9184962-D566-44D6-B932-96C44BF47F1D}" presName="hierRoot3" presStyleCnt="0"/>
      <dgm:spPr/>
    </dgm:pt>
    <dgm:pt modelId="{CB0DBCA8-46F8-4CF1-AE6D-BBA5AE1438FF}" type="pres">
      <dgm:prSet presAssocID="{E9184962-D566-44D6-B932-96C44BF47F1D}" presName="composite3" presStyleCnt="0"/>
      <dgm:spPr/>
    </dgm:pt>
    <dgm:pt modelId="{B185DC5D-6A82-4012-87EE-C52D0B82EF32}" type="pres">
      <dgm:prSet presAssocID="{E9184962-D566-44D6-B932-96C44BF47F1D}" presName="background3" presStyleLbl="node3" presStyleIdx="4" presStyleCnt="6"/>
      <dgm:spPr/>
    </dgm:pt>
    <dgm:pt modelId="{9A71C44F-1F50-487B-8D29-ADF479E29E70}" type="pres">
      <dgm:prSet presAssocID="{E9184962-D566-44D6-B932-96C44BF47F1D}" presName="text3" presStyleLbl="fgAcc3" presStyleIdx="4" presStyleCnt="6">
        <dgm:presLayoutVars>
          <dgm:chPref val="3"/>
        </dgm:presLayoutVars>
      </dgm:prSet>
      <dgm:spPr/>
    </dgm:pt>
    <dgm:pt modelId="{25937F07-A2F9-4A96-AF5F-74D04D2262BE}" type="pres">
      <dgm:prSet presAssocID="{E9184962-D566-44D6-B932-96C44BF47F1D}" presName="hierChild4" presStyleCnt="0"/>
      <dgm:spPr/>
    </dgm:pt>
    <dgm:pt modelId="{CA55A54A-BFC8-42E7-9733-8CC32CAADAD6}" type="pres">
      <dgm:prSet presAssocID="{2097EEA0-218D-4FC9-A812-DCD29A0EF85D}" presName="Name17" presStyleLbl="parChTrans1D3" presStyleIdx="5" presStyleCnt="6"/>
      <dgm:spPr/>
    </dgm:pt>
    <dgm:pt modelId="{3750922A-08CA-46D3-A16C-110C075062BD}" type="pres">
      <dgm:prSet presAssocID="{745C65DA-4A6D-44B8-890D-2606ABE2DCAF}" presName="hierRoot3" presStyleCnt="0"/>
      <dgm:spPr/>
    </dgm:pt>
    <dgm:pt modelId="{C17874BB-4C61-4F26-BF88-3F417F0138F2}" type="pres">
      <dgm:prSet presAssocID="{745C65DA-4A6D-44B8-890D-2606ABE2DCAF}" presName="composite3" presStyleCnt="0"/>
      <dgm:spPr/>
    </dgm:pt>
    <dgm:pt modelId="{C5B6C64A-B643-4282-9516-780C27813575}" type="pres">
      <dgm:prSet presAssocID="{745C65DA-4A6D-44B8-890D-2606ABE2DCAF}" presName="background3" presStyleLbl="node3" presStyleIdx="5" presStyleCnt="6"/>
      <dgm:spPr/>
    </dgm:pt>
    <dgm:pt modelId="{43C53F7C-9C89-4556-9CEB-7A3AD187454F}" type="pres">
      <dgm:prSet presAssocID="{745C65DA-4A6D-44B8-890D-2606ABE2DCAF}" presName="text3" presStyleLbl="fgAcc3" presStyleIdx="5" presStyleCnt="6">
        <dgm:presLayoutVars>
          <dgm:chPref val="3"/>
        </dgm:presLayoutVars>
      </dgm:prSet>
      <dgm:spPr/>
    </dgm:pt>
    <dgm:pt modelId="{43C567C3-741A-495A-A038-CC21AFB75286}" type="pres">
      <dgm:prSet presAssocID="{745C65DA-4A6D-44B8-890D-2606ABE2DCAF}" presName="hierChild4" presStyleCnt="0"/>
      <dgm:spPr/>
    </dgm:pt>
  </dgm:ptLst>
  <dgm:cxnLst>
    <dgm:cxn modelId="{C244E702-2F24-4DBA-A114-B2713920EFA9}" srcId="{BC0B9922-3051-40D7-895D-DC38A99529FB}" destId="{5BF1F6E5-C642-4329-B26A-22FBA13E077E}" srcOrd="0" destOrd="0" parTransId="{D5F26244-8725-4E97-8B41-99C3EAA32B11}" sibTransId="{29157E98-C19C-49D5-81AD-169B525B5B81}"/>
    <dgm:cxn modelId="{FE30E310-FA35-47A6-BE02-5403E215D3DF}" type="presOf" srcId="{C0F1711B-874F-4CB8-9993-3C22AE2F52A9}" destId="{77B23F67-A991-4D1E-B211-B7858EF40B09}" srcOrd="0" destOrd="0" presId="urn:microsoft.com/office/officeart/2005/8/layout/hierarchy1"/>
    <dgm:cxn modelId="{5E922A16-B90A-4EB2-97FB-A0895AE49A16}" type="presOf" srcId="{F55BA384-E695-4134-AF68-BAA3A16F3B73}" destId="{60A0EB13-EC5F-475C-ADCC-C8113A59FFA2}" srcOrd="0" destOrd="0" presId="urn:microsoft.com/office/officeart/2005/8/layout/hierarchy1"/>
    <dgm:cxn modelId="{9C98ED21-539D-4644-92ED-43216E6362A4}" type="presOf" srcId="{1B3C3A8E-4179-497F-9BB3-1A89A84FB40F}" destId="{712FCF3C-6E37-470E-A9D1-53896AE67586}" srcOrd="0" destOrd="0" presId="urn:microsoft.com/office/officeart/2005/8/layout/hierarchy1"/>
    <dgm:cxn modelId="{27B53322-2835-4BFC-8A87-88057F3CBA31}" type="presOf" srcId="{9372583A-4AF7-4AAC-A572-4548592EF550}" destId="{9F000E51-CF29-4F07-8CAE-EE138D5FB8BC}" srcOrd="0" destOrd="0" presId="urn:microsoft.com/office/officeart/2005/8/layout/hierarchy1"/>
    <dgm:cxn modelId="{6AA88A22-A4A5-4D21-BBAD-82E1A87E08DC}" type="presOf" srcId="{53B7C92A-2A75-4385-86FA-2B07241150E4}" destId="{B9E57B6E-F6A7-4F25-B0E0-B59DDD7C4BCE}" srcOrd="0" destOrd="0" presId="urn:microsoft.com/office/officeart/2005/8/layout/hierarchy1"/>
    <dgm:cxn modelId="{AB7D2E24-E084-41DC-97F4-8FBF525D117B}" srcId="{25E3D964-FD99-43C6-A46F-172884158BA6}" destId="{9B5627E5-820B-438B-89F7-C723269AE699}" srcOrd="2" destOrd="0" parTransId="{A4A6B18A-02CE-4EDB-B249-C981AE0514BC}" sibTransId="{276D6164-969E-4295-BDF5-E1419602EFD9}"/>
    <dgm:cxn modelId="{7FF24F28-6957-407F-9C07-39238DD074F3}" srcId="{25E3D964-FD99-43C6-A46F-172884158BA6}" destId="{F55BA384-E695-4134-AF68-BAA3A16F3B73}" srcOrd="1" destOrd="0" parTransId="{2169687A-97E8-423A-A4AC-7D6E877079C0}" sibTransId="{7F7C4DEC-ED93-4FA7-AA4A-17FFCA930C01}"/>
    <dgm:cxn modelId="{6E27B130-C45E-4F47-8C71-572D11AC6DF0}" type="presOf" srcId="{745C65DA-4A6D-44B8-890D-2606ABE2DCAF}" destId="{43C53F7C-9C89-4556-9CEB-7A3AD187454F}" srcOrd="0" destOrd="0" presId="urn:microsoft.com/office/officeart/2005/8/layout/hierarchy1"/>
    <dgm:cxn modelId="{BE281B31-DDBD-4592-AE18-1C8C57F5DCDE}" type="presOf" srcId="{25E3D964-FD99-43C6-A46F-172884158BA6}" destId="{6B7417B8-81B2-41F0-AFF4-5A659A3C0F19}" srcOrd="0" destOrd="0" presId="urn:microsoft.com/office/officeart/2005/8/layout/hierarchy1"/>
    <dgm:cxn modelId="{7F04CB33-DA2C-4622-9C4E-5E3E07CA8AD8}" type="presOf" srcId="{D2660894-F456-43BE-8ED5-530D7A89DEC2}" destId="{F9AA4926-2604-42E6-80F1-FF643E1BB78D}" srcOrd="0" destOrd="0" presId="urn:microsoft.com/office/officeart/2005/8/layout/hierarchy1"/>
    <dgm:cxn modelId="{08CF4736-0827-47BB-BFCC-33C84E22DF00}" type="presOf" srcId="{9B5627E5-820B-438B-89F7-C723269AE699}" destId="{F8FC22DF-25BA-4DBA-91A3-F59AF14F5895}" srcOrd="0" destOrd="0" presId="urn:microsoft.com/office/officeart/2005/8/layout/hierarchy1"/>
    <dgm:cxn modelId="{970E893B-CF90-4492-99FE-FC1058265FB2}" srcId="{53B7C92A-2A75-4385-86FA-2B07241150E4}" destId="{25E3D964-FD99-43C6-A46F-172884158BA6}" srcOrd="0" destOrd="0" parTransId="{C5C23BFA-CDBC-4C8E-AC06-EE8B2ECE97E8}" sibTransId="{0AC490AF-2ACF-44AA-8BB8-716C0FDD6419}"/>
    <dgm:cxn modelId="{0F664363-6C4C-4F8A-B16B-E5D36A6A82BB}" srcId="{9B5627E5-820B-438B-89F7-C723269AE699}" destId="{4E41CD61-BA90-4567-A621-CDEA7764F4A4}" srcOrd="0" destOrd="0" parTransId="{0EA89154-0F3B-4E1A-ABB9-11D4025566C9}" sibTransId="{DC194C8C-A3D9-4395-B36A-1E2511D45CF7}"/>
    <dgm:cxn modelId="{B0D0A446-142E-4BCB-9562-1106450CA229}" type="presOf" srcId="{0EA89154-0F3B-4E1A-ABB9-11D4025566C9}" destId="{BB91BF38-D0D2-4DE5-97F2-2B737D9A3E57}" srcOrd="0" destOrd="0" presId="urn:microsoft.com/office/officeart/2005/8/layout/hierarchy1"/>
    <dgm:cxn modelId="{CBE6E667-E425-43BF-A0BD-A4A27C62E10F}" type="presOf" srcId="{E9184962-D566-44D6-B932-96C44BF47F1D}" destId="{9A71C44F-1F50-487B-8D29-ADF479E29E70}" srcOrd="0" destOrd="0" presId="urn:microsoft.com/office/officeart/2005/8/layout/hierarchy1"/>
    <dgm:cxn modelId="{D3BF4C68-C7B2-4ECE-9C3B-49E85B10D119}" type="presOf" srcId="{A4A6B18A-02CE-4EDB-B249-C981AE0514BC}" destId="{893B529B-4AAF-4A85-A520-F4EB9C5703CE}" srcOrd="0" destOrd="0" presId="urn:microsoft.com/office/officeart/2005/8/layout/hierarchy1"/>
    <dgm:cxn modelId="{8EA02D74-BD32-4121-8E6F-14A20EFE8E27}" srcId="{B83FD6F9-9336-41DB-AE7B-1DD27A3600A3}" destId="{E9184962-D566-44D6-B932-96C44BF47F1D}" srcOrd="0" destOrd="0" parTransId="{9372583A-4AF7-4AAC-A572-4548592EF550}" sibTransId="{5FA4F45A-2931-40FF-889E-9A08A86B9600}"/>
    <dgm:cxn modelId="{6F215275-92C8-49F6-ACF6-68E09A49222F}" type="presOf" srcId="{4E41CD61-BA90-4567-A621-CDEA7764F4A4}" destId="{A4B3B92E-FE75-4A76-A781-24D5E6AD66AF}" srcOrd="0" destOrd="0" presId="urn:microsoft.com/office/officeart/2005/8/layout/hierarchy1"/>
    <dgm:cxn modelId="{79734159-0844-4131-8F24-36134154466C}" type="presOf" srcId="{B83FD6F9-9336-41DB-AE7B-1DD27A3600A3}" destId="{18DEE1B3-B9F9-4232-A05D-33DADB1E2200}" srcOrd="0" destOrd="0" presId="urn:microsoft.com/office/officeart/2005/8/layout/hierarchy1"/>
    <dgm:cxn modelId="{FAC4085A-D7CB-4001-A78B-4D27269F21C1}" srcId="{BC0B9922-3051-40D7-895D-DC38A99529FB}" destId="{948690F1-43F5-43D2-AABA-7350CF07D02E}" srcOrd="1" destOrd="0" parTransId="{C0F1711B-874F-4CB8-9993-3C22AE2F52A9}" sibTransId="{5EB70A8F-B59A-4964-BF31-7599CDD6C51F}"/>
    <dgm:cxn modelId="{C095277A-F154-447C-ABAB-05ADAA5DA91A}" type="presOf" srcId="{2169687A-97E8-423A-A4AC-7D6E877079C0}" destId="{C66E9F6A-0471-4A98-9A7D-D0043FFBB22D}" srcOrd="0" destOrd="0" presId="urn:microsoft.com/office/officeart/2005/8/layout/hierarchy1"/>
    <dgm:cxn modelId="{F719F88A-9BAA-49A5-B528-7F281D4E2691}" type="presOf" srcId="{BC0B9922-3051-40D7-895D-DC38A99529FB}" destId="{749E3F9E-02BB-4790-BE2E-68771317D74B}" srcOrd="0" destOrd="0" presId="urn:microsoft.com/office/officeart/2005/8/layout/hierarchy1"/>
    <dgm:cxn modelId="{7FCE088C-9DE0-45B9-8AEF-C193673E8369}" type="presOf" srcId="{70BC9EDF-980A-4C63-A1B5-26DAD56251C5}" destId="{D2C1B3BF-EBA7-495E-B290-DE21FF874584}" srcOrd="0" destOrd="0" presId="urn:microsoft.com/office/officeart/2005/8/layout/hierarchy1"/>
    <dgm:cxn modelId="{334EBC93-1744-4617-AC24-F227AD2D56C3}" srcId="{25E3D964-FD99-43C6-A46F-172884158BA6}" destId="{B83FD6F9-9336-41DB-AE7B-1DD27A3600A3}" srcOrd="3" destOrd="0" parTransId="{1B3C3A8E-4179-497F-9BB3-1A89A84FB40F}" sibTransId="{E82B6C08-B526-4A58-A7CE-4622E9111F76}"/>
    <dgm:cxn modelId="{5F24619C-ABCA-4E6A-A2C2-01F171C6FC9B}" srcId="{25E3D964-FD99-43C6-A46F-172884158BA6}" destId="{BC0B9922-3051-40D7-895D-DC38A99529FB}" srcOrd="0" destOrd="0" parTransId="{70BC9EDF-980A-4C63-A1B5-26DAD56251C5}" sibTransId="{BE3C6F64-51DA-4672-9CEE-FCE560A0CE43}"/>
    <dgm:cxn modelId="{7A281DB7-6BCB-4B73-8893-1A523EB27E41}" type="presOf" srcId="{D5F26244-8725-4E97-8B41-99C3EAA32B11}" destId="{1EAB40B5-79B6-4E8A-9453-1414568E2485}" srcOrd="0" destOrd="0" presId="urn:microsoft.com/office/officeart/2005/8/layout/hierarchy1"/>
    <dgm:cxn modelId="{D716AEBD-7AAE-4C45-9BD1-4F412277724B}" type="presOf" srcId="{2097EEA0-218D-4FC9-A812-DCD29A0EF85D}" destId="{CA55A54A-BFC8-42E7-9733-8CC32CAADAD6}" srcOrd="0" destOrd="0" presId="urn:microsoft.com/office/officeart/2005/8/layout/hierarchy1"/>
    <dgm:cxn modelId="{AED93FBE-02E1-4C2C-AFC2-26924AB6D44F}" type="presOf" srcId="{D67D9624-8D62-43FB-A978-7D95B4931876}" destId="{C0968954-CB88-42AC-A951-06E1A253B822}" srcOrd="0" destOrd="0" presId="urn:microsoft.com/office/officeart/2005/8/layout/hierarchy1"/>
    <dgm:cxn modelId="{267442D9-EC42-48A9-BC2B-947759DD9DA1}" srcId="{B83FD6F9-9336-41DB-AE7B-1DD27A3600A3}" destId="{745C65DA-4A6D-44B8-890D-2606ABE2DCAF}" srcOrd="1" destOrd="0" parTransId="{2097EEA0-218D-4FC9-A812-DCD29A0EF85D}" sibTransId="{6439DB17-B6EF-44B0-ABF7-A6523DA38BC4}"/>
    <dgm:cxn modelId="{B64CA1DF-D067-4207-A2ED-F3AD862690EC}" srcId="{F55BA384-E695-4134-AF68-BAA3A16F3B73}" destId="{D67D9624-8D62-43FB-A978-7D95B4931876}" srcOrd="0" destOrd="0" parTransId="{D2660894-F456-43BE-8ED5-530D7A89DEC2}" sibTransId="{1D1A1DE0-981D-4CDD-92CA-889BADD75ACC}"/>
    <dgm:cxn modelId="{5748B2EE-2762-4F22-9AD8-F3CACF42BD7A}" type="presOf" srcId="{948690F1-43F5-43D2-AABA-7350CF07D02E}" destId="{BFDCFBDE-D195-4C31-B84C-974334C92BF2}" srcOrd="0" destOrd="0" presId="urn:microsoft.com/office/officeart/2005/8/layout/hierarchy1"/>
    <dgm:cxn modelId="{ECC154FB-7482-4C02-BA51-F1C5BCADDE13}" type="presOf" srcId="{5BF1F6E5-C642-4329-B26A-22FBA13E077E}" destId="{7C3FCC9C-2D0F-4F29-B560-2A0A1EB1502A}" srcOrd="0" destOrd="0" presId="urn:microsoft.com/office/officeart/2005/8/layout/hierarchy1"/>
    <dgm:cxn modelId="{72BA3EDC-0609-4011-8903-E6CE5DE4EBFC}" type="presParOf" srcId="{B9E57B6E-F6A7-4F25-B0E0-B59DDD7C4BCE}" destId="{AA5DC5C8-2852-44FD-B94A-E5CE41006F91}" srcOrd="0" destOrd="0" presId="urn:microsoft.com/office/officeart/2005/8/layout/hierarchy1"/>
    <dgm:cxn modelId="{459141AC-23C3-4A6C-A8D8-295E6616001D}" type="presParOf" srcId="{AA5DC5C8-2852-44FD-B94A-E5CE41006F91}" destId="{76943E10-5192-4A8E-8895-86FED1D51816}" srcOrd="0" destOrd="0" presId="urn:microsoft.com/office/officeart/2005/8/layout/hierarchy1"/>
    <dgm:cxn modelId="{0237D6E0-C681-411A-AC43-46194F2E9F21}" type="presParOf" srcId="{76943E10-5192-4A8E-8895-86FED1D51816}" destId="{8CA9063B-CFC2-4BEE-9FD0-6B1603F56F14}" srcOrd="0" destOrd="0" presId="urn:microsoft.com/office/officeart/2005/8/layout/hierarchy1"/>
    <dgm:cxn modelId="{2E88BE8A-AFEE-40F9-9199-83C44B5EEED6}" type="presParOf" srcId="{76943E10-5192-4A8E-8895-86FED1D51816}" destId="{6B7417B8-81B2-41F0-AFF4-5A659A3C0F19}" srcOrd="1" destOrd="0" presId="urn:microsoft.com/office/officeart/2005/8/layout/hierarchy1"/>
    <dgm:cxn modelId="{BD26B6E1-A0FC-4805-9BB3-FEBF9DB7BD1C}" type="presParOf" srcId="{AA5DC5C8-2852-44FD-B94A-E5CE41006F91}" destId="{CBECF277-EBC3-430D-9098-EFB4B092C813}" srcOrd="1" destOrd="0" presId="urn:microsoft.com/office/officeart/2005/8/layout/hierarchy1"/>
    <dgm:cxn modelId="{4B9E0493-74E6-49EF-AF93-58AA3A676FC7}" type="presParOf" srcId="{CBECF277-EBC3-430D-9098-EFB4B092C813}" destId="{D2C1B3BF-EBA7-495E-B290-DE21FF874584}" srcOrd="0" destOrd="0" presId="urn:microsoft.com/office/officeart/2005/8/layout/hierarchy1"/>
    <dgm:cxn modelId="{5B10486E-5D81-402A-A272-20FB593B5037}" type="presParOf" srcId="{CBECF277-EBC3-430D-9098-EFB4B092C813}" destId="{26013107-30B6-4E2E-B6F0-3C085A89E733}" srcOrd="1" destOrd="0" presId="urn:microsoft.com/office/officeart/2005/8/layout/hierarchy1"/>
    <dgm:cxn modelId="{E51899B1-E7C8-499C-886D-03431671E4EE}" type="presParOf" srcId="{26013107-30B6-4E2E-B6F0-3C085A89E733}" destId="{1C34E963-35C0-4066-B1D5-7E8F8F013162}" srcOrd="0" destOrd="0" presId="urn:microsoft.com/office/officeart/2005/8/layout/hierarchy1"/>
    <dgm:cxn modelId="{F09D0456-FF85-40DB-8BCF-EA2449177A98}" type="presParOf" srcId="{1C34E963-35C0-4066-B1D5-7E8F8F013162}" destId="{CE7CE58F-36C9-4FDF-ADAC-9044556695B9}" srcOrd="0" destOrd="0" presId="urn:microsoft.com/office/officeart/2005/8/layout/hierarchy1"/>
    <dgm:cxn modelId="{4807DE72-5BD8-4F28-A1CE-4D5606C48EA0}" type="presParOf" srcId="{1C34E963-35C0-4066-B1D5-7E8F8F013162}" destId="{749E3F9E-02BB-4790-BE2E-68771317D74B}" srcOrd="1" destOrd="0" presId="urn:microsoft.com/office/officeart/2005/8/layout/hierarchy1"/>
    <dgm:cxn modelId="{73CE87FC-BA32-4CA8-B3C8-5BF960A2562C}" type="presParOf" srcId="{26013107-30B6-4E2E-B6F0-3C085A89E733}" destId="{4A7C4073-B11D-40D2-A726-CAC0B046C1F1}" srcOrd="1" destOrd="0" presId="urn:microsoft.com/office/officeart/2005/8/layout/hierarchy1"/>
    <dgm:cxn modelId="{68367959-EBAB-438D-A23F-18C32F43FBF0}" type="presParOf" srcId="{4A7C4073-B11D-40D2-A726-CAC0B046C1F1}" destId="{1EAB40B5-79B6-4E8A-9453-1414568E2485}" srcOrd="0" destOrd="0" presId="urn:microsoft.com/office/officeart/2005/8/layout/hierarchy1"/>
    <dgm:cxn modelId="{7E745793-58A3-482F-97E1-3E5C59495888}" type="presParOf" srcId="{4A7C4073-B11D-40D2-A726-CAC0B046C1F1}" destId="{3E872ABF-3CE6-4AE8-8FBA-E87463F2EC82}" srcOrd="1" destOrd="0" presId="urn:microsoft.com/office/officeart/2005/8/layout/hierarchy1"/>
    <dgm:cxn modelId="{7BF4A30C-C4F2-4C70-9267-4BEFDA96A729}" type="presParOf" srcId="{3E872ABF-3CE6-4AE8-8FBA-E87463F2EC82}" destId="{E1369350-CF30-4E3F-AAFE-B3AC0B0A1E90}" srcOrd="0" destOrd="0" presId="urn:microsoft.com/office/officeart/2005/8/layout/hierarchy1"/>
    <dgm:cxn modelId="{81AE78DC-AF6F-4DCC-9A26-7ECA0EED8A36}" type="presParOf" srcId="{E1369350-CF30-4E3F-AAFE-B3AC0B0A1E90}" destId="{5BF2E454-1BEE-4F6C-8269-FA56A386D804}" srcOrd="0" destOrd="0" presId="urn:microsoft.com/office/officeart/2005/8/layout/hierarchy1"/>
    <dgm:cxn modelId="{6FB5249C-4D97-4B2B-95B1-B849C210767E}" type="presParOf" srcId="{E1369350-CF30-4E3F-AAFE-B3AC0B0A1E90}" destId="{7C3FCC9C-2D0F-4F29-B560-2A0A1EB1502A}" srcOrd="1" destOrd="0" presId="urn:microsoft.com/office/officeart/2005/8/layout/hierarchy1"/>
    <dgm:cxn modelId="{210B7A40-1B28-475B-B54E-17B0786470BA}" type="presParOf" srcId="{3E872ABF-3CE6-4AE8-8FBA-E87463F2EC82}" destId="{7EDD36FA-F5B2-4BA6-8DA2-646431C9D65A}" srcOrd="1" destOrd="0" presId="urn:microsoft.com/office/officeart/2005/8/layout/hierarchy1"/>
    <dgm:cxn modelId="{5B95BF55-843C-481B-8E29-E3050ED300B0}" type="presParOf" srcId="{4A7C4073-B11D-40D2-A726-CAC0B046C1F1}" destId="{77B23F67-A991-4D1E-B211-B7858EF40B09}" srcOrd="2" destOrd="0" presId="urn:microsoft.com/office/officeart/2005/8/layout/hierarchy1"/>
    <dgm:cxn modelId="{72E70608-1B6A-426F-B652-65FE10A64452}" type="presParOf" srcId="{4A7C4073-B11D-40D2-A726-CAC0B046C1F1}" destId="{737FB497-11FB-4EFB-A9CD-C579CE82F679}" srcOrd="3" destOrd="0" presId="urn:microsoft.com/office/officeart/2005/8/layout/hierarchy1"/>
    <dgm:cxn modelId="{F6B47063-A17A-4E78-91CD-C54E839E48F1}" type="presParOf" srcId="{737FB497-11FB-4EFB-A9CD-C579CE82F679}" destId="{61AAC104-0C6D-4974-B8D8-C11F5EADD671}" srcOrd="0" destOrd="0" presId="urn:microsoft.com/office/officeart/2005/8/layout/hierarchy1"/>
    <dgm:cxn modelId="{172598A0-2ED0-4A76-988F-B56E35756D86}" type="presParOf" srcId="{61AAC104-0C6D-4974-B8D8-C11F5EADD671}" destId="{1EF1A27D-C1E9-436E-8109-623388429BA5}" srcOrd="0" destOrd="0" presId="urn:microsoft.com/office/officeart/2005/8/layout/hierarchy1"/>
    <dgm:cxn modelId="{61F9C443-03AD-4F00-B798-854907E93639}" type="presParOf" srcId="{61AAC104-0C6D-4974-B8D8-C11F5EADD671}" destId="{BFDCFBDE-D195-4C31-B84C-974334C92BF2}" srcOrd="1" destOrd="0" presId="urn:microsoft.com/office/officeart/2005/8/layout/hierarchy1"/>
    <dgm:cxn modelId="{823C772F-8EC9-4C81-BFC0-2DF28B81853D}" type="presParOf" srcId="{737FB497-11FB-4EFB-A9CD-C579CE82F679}" destId="{B4DD346C-8B48-4C35-9CD6-4644A44D9562}" srcOrd="1" destOrd="0" presId="urn:microsoft.com/office/officeart/2005/8/layout/hierarchy1"/>
    <dgm:cxn modelId="{723A84FC-5FB5-432B-A5B9-A2658A1749E2}" type="presParOf" srcId="{CBECF277-EBC3-430D-9098-EFB4B092C813}" destId="{C66E9F6A-0471-4A98-9A7D-D0043FFBB22D}" srcOrd="2" destOrd="0" presId="urn:microsoft.com/office/officeart/2005/8/layout/hierarchy1"/>
    <dgm:cxn modelId="{CC1A9355-ED8B-4B99-86B8-0927D99D719E}" type="presParOf" srcId="{CBECF277-EBC3-430D-9098-EFB4B092C813}" destId="{A6AF7F10-647A-41B0-9462-924B4F017433}" srcOrd="3" destOrd="0" presId="urn:microsoft.com/office/officeart/2005/8/layout/hierarchy1"/>
    <dgm:cxn modelId="{1D5BCF29-7EEA-472F-AC22-76936D036591}" type="presParOf" srcId="{A6AF7F10-647A-41B0-9462-924B4F017433}" destId="{5011E69B-79F1-4839-994D-C7E1C3B28C1D}" srcOrd="0" destOrd="0" presId="urn:microsoft.com/office/officeart/2005/8/layout/hierarchy1"/>
    <dgm:cxn modelId="{521B4EDE-2015-4C19-B619-1A90BFE37C41}" type="presParOf" srcId="{5011E69B-79F1-4839-994D-C7E1C3B28C1D}" destId="{1517D8E7-42D6-4876-BD80-946AEBA5E735}" srcOrd="0" destOrd="0" presId="urn:microsoft.com/office/officeart/2005/8/layout/hierarchy1"/>
    <dgm:cxn modelId="{74C991C5-367B-4B18-A808-B4720A1092C5}" type="presParOf" srcId="{5011E69B-79F1-4839-994D-C7E1C3B28C1D}" destId="{60A0EB13-EC5F-475C-ADCC-C8113A59FFA2}" srcOrd="1" destOrd="0" presId="urn:microsoft.com/office/officeart/2005/8/layout/hierarchy1"/>
    <dgm:cxn modelId="{70FFEE9E-EB63-494C-9504-A90168E532A7}" type="presParOf" srcId="{A6AF7F10-647A-41B0-9462-924B4F017433}" destId="{E1F8D1B3-D139-4B22-AF76-E395F9947DA7}" srcOrd="1" destOrd="0" presId="urn:microsoft.com/office/officeart/2005/8/layout/hierarchy1"/>
    <dgm:cxn modelId="{01D2B529-430E-402A-A1DF-2D7FE331877C}" type="presParOf" srcId="{E1F8D1B3-D139-4B22-AF76-E395F9947DA7}" destId="{F9AA4926-2604-42E6-80F1-FF643E1BB78D}" srcOrd="0" destOrd="0" presId="urn:microsoft.com/office/officeart/2005/8/layout/hierarchy1"/>
    <dgm:cxn modelId="{FA32953D-57AF-469A-BF77-91F332ECC5C6}" type="presParOf" srcId="{E1F8D1B3-D139-4B22-AF76-E395F9947DA7}" destId="{A343CAE7-A63C-48F1-B795-752AF371BABA}" srcOrd="1" destOrd="0" presId="urn:microsoft.com/office/officeart/2005/8/layout/hierarchy1"/>
    <dgm:cxn modelId="{C873D8DF-FD3F-4BD0-A3A1-C6E9A6FBAA5F}" type="presParOf" srcId="{A343CAE7-A63C-48F1-B795-752AF371BABA}" destId="{765A76B4-F547-420E-8B28-FCBE82CFDCC8}" srcOrd="0" destOrd="0" presId="urn:microsoft.com/office/officeart/2005/8/layout/hierarchy1"/>
    <dgm:cxn modelId="{AE36F4D5-4C58-4BA7-838B-630E6B0DD8D8}" type="presParOf" srcId="{765A76B4-F547-420E-8B28-FCBE82CFDCC8}" destId="{84D4A72E-1659-4468-856D-7EE39B3CD001}" srcOrd="0" destOrd="0" presId="urn:microsoft.com/office/officeart/2005/8/layout/hierarchy1"/>
    <dgm:cxn modelId="{C4C6922B-6A53-4261-89BB-47D8206C4541}" type="presParOf" srcId="{765A76B4-F547-420E-8B28-FCBE82CFDCC8}" destId="{C0968954-CB88-42AC-A951-06E1A253B822}" srcOrd="1" destOrd="0" presId="urn:microsoft.com/office/officeart/2005/8/layout/hierarchy1"/>
    <dgm:cxn modelId="{349B35CB-A70F-4E97-97B0-A5C48ADD9C3D}" type="presParOf" srcId="{A343CAE7-A63C-48F1-B795-752AF371BABA}" destId="{9C95BC9F-EE03-4356-A2F3-7150F2FD62AF}" srcOrd="1" destOrd="0" presId="urn:microsoft.com/office/officeart/2005/8/layout/hierarchy1"/>
    <dgm:cxn modelId="{9EE215CC-6EA6-43EA-80D3-12C613542F2D}" type="presParOf" srcId="{CBECF277-EBC3-430D-9098-EFB4B092C813}" destId="{893B529B-4AAF-4A85-A520-F4EB9C5703CE}" srcOrd="4" destOrd="0" presId="urn:microsoft.com/office/officeart/2005/8/layout/hierarchy1"/>
    <dgm:cxn modelId="{00C9344A-FED7-48AE-889F-0A1D3896D9FE}" type="presParOf" srcId="{CBECF277-EBC3-430D-9098-EFB4B092C813}" destId="{FFDDD383-23F1-4CD9-ABD9-422C538A85CB}" srcOrd="5" destOrd="0" presId="urn:microsoft.com/office/officeart/2005/8/layout/hierarchy1"/>
    <dgm:cxn modelId="{1B0B5D6F-7884-4A51-AEC8-178EA2614269}" type="presParOf" srcId="{FFDDD383-23F1-4CD9-ABD9-422C538A85CB}" destId="{6238C71E-2E49-4D10-86FF-2D50838F507C}" srcOrd="0" destOrd="0" presId="urn:microsoft.com/office/officeart/2005/8/layout/hierarchy1"/>
    <dgm:cxn modelId="{677D7EA9-B4A3-4CC6-8B50-60E65ECE96B2}" type="presParOf" srcId="{6238C71E-2E49-4D10-86FF-2D50838F507C}" destId="{8F503DC4-78EB-4A0D-8320-42C38CD80AAE}" srcOrd="0" destOrd="0" presId="urn:microsoft.com/office/officeart/2005/8/layout/hierarchy1"/>
    <dgm:cxn modelId="{6E431AB4-73C7-4AE4-AD26-571B2561ECE7}" type="presParOf" srcId="{6238C71E-2E49-4D10-86FF-2D50838F507C}" destId="{F8FC22DF-25BA-4DBA-91A3-F59AF14F5895}" srcOrd="1" destOrd="0" presId="urn:microsoft.com/office/officeart/2005/8/layout/hierarchy1"/>
    <dgm:cxn modelId="{AA567E3B-2E4D-4324-BD3F-2001E5C9EE72}" type="presParOf" srcId="{FFDDD383-23F1-4CD9-ABD9-422C538A85CB}" destId="{192FE9D0-2864-448B-93AD-75EC2975B20B}" srcOrd="1" destOrd="0" presId="urn:microsoft.com/office/officeart/2005/8/layout/hierarchy1"/>
    <dgm:cxn modelId="{477163D4-33A3-4CFC-A0D2-A4DC384314BD}" type="presParOf" srcId="{192FE9D0-2864-448B-93AD-75EC2975B20B}" destId="{BB91BF38-D0D2-4DE5-97F2-2B737D9A3E57}" srcOrd="0" destOrd="0" presId="urn:microsoft.com/office/officeart/2005/8/layout/hierarchy1"/>
    <dgm:cxn modelId="{33D28498-A021-4D07-9949-FB9FAA07D8D0}" type="presParOf" srcId="{192FE9D0-2864-448B-93AD-75EC2975B20B}" destId="{26C7085C-ABA9-4B1A-AFAC-8ED060B0C1C8}" srcOrd="1" destOrd="0" presId="urn:microsoft.com/office/officeart/2005/8/layout/hierarchy1"/>
    <dgm:cxn modelId="{F32B0B9E-F472-437E-96B6-B56E784A46A7}" type="presParOf" srcId="{26C7085C-ABA9-4B1A-AFAC-8ED060B0C1C8}" destId="{A2882B31-3613-41D3-9A50-198E6A8BA194}" srcOrd="0" destOrd="0" presId="urn:microsoft.com/office/officeart/2005/8/layout/hierarchy1"/>
    <dgm:cxn modelId="{6D070906-1DBB-4090-907C-34ADD72ADE12}" type="presParOf" srcId="{A2882B31-3613-41D3-9A50-198E6A8BA194}" destId="{4D8A999F-4592-4EF1-BB34-C9933786EA1A}" srcOrd="0" destOrd="0" presId="urn:microsoft.com/office/officeart/2005/8/layout/hierarchy1"/>
    <dgm:cxn modelId="{A576AA93-C782-4FA1-9870-A0427830AE6C}" type="presParOf" srcId="{A2882B31-3613-41D3-9A50-198E6A8BA194}" destId="{A4B3B92E-FE75-4A76-A781-24D5E6AD66AF}" srcOrd="1" destOrd="0" presId="urn:microsoft.com/office/officeart/2005/8/layout/hierarchy1"/>
    <dgm:cxn modelId="{108133E9-B12F-4117-B845-50D9B615E617}" type="presParOf" srcId="{26C7085C-ABA9-4B1A-AFAC-8ED060B0C1C8}" destId="{829857C5-CF77-42D6-A103-B5943FF0B5D5}" srcOrd="1" destOrd="0" presId="urn:microsoft.com/office/officeart/2005/8/layout/hierarchy1"/>
    <dgm:cxn modelId="{E58DC8EA-FE28-4844-93C7-4D76A098A33B}" type="presParOf" srcId="{CBECF277-EBC3-430D-9098-EFB4B092C813}" destId="{712FCF3C-6E37-470E-A9D1-53896AE67586}" srcOrd="6" destOrd="0" presId="urn:microsoft.com/office/officeart/2005/8/layout/hierarchy1"/>
    <dgm:cxn modelId="{81A7CA3D-09A7-45CC-A4B4-365AC0FE29A4}" type="presParOf" srcId="{CBECF277-EBC3-430D-9098-EFB4B092C813}" destId="{D1B51AA1-6D14-4293-B27E-0395719BB769}" srcOrd="7" destOrd="0" presId="urn:microsoft.com/office/officeart/2005/8/layout/hierarchy1"/>
    <dgm:cxn modelId="{2A9E5EEA-764A-410C-900D-61C65123444D}" type="presParOf" srcId="{D1B51AA1-6D14-4293-B27E-0395719BB769}" destId="{E67C15E1-7768-45E3-B2AD-BC2932F75F75}" srcOrd="0" destOrd="0" presId="urn:microsoft.com/office/officeart/2005/8/layout/hierarchy1"/>
    <dgm:cxn modelId="{B45BF930-FE85-4838-8194-7A88913CBB79}" type="presParOf" srcId="{E67C15E1-7768-45E3-B2AD-BC2932F75F75}" destId="{48D34C41-1E8C-434D-A461-AD580A8940B0}" srcOrd="0" destOrd="0" presId="urn:microsoft.com/office/officeart/2005/8/layout/hierarchy1"/>
    <dgm:cxn modelId="{9607A8B2-3D48-4AC4-A049-54A4D03DB250}" type="presParOf" srcId="{E67C15E1-7768-45E3-B2AD-BC2932F75F75}" destId="{18DEE1B3-B9F9-4232-A05D-33DADB1E2200}" srcOrd="1" destOrd="0" presId="urn:microsoft.com/office/officeart/2005/8/layout/hierarchy1"/>
    <dgm:cxn modelId="{FA0AD016-8CE0-45F7-98BB-5740695D9EE6}" type="presParOf" srcId="{D1B51AA1-6D14-4293-B27E-0395719BB769}" destId="{65D24AF0-3945-4D46-9C27-F33691D1053F}" srcOrd="1" destOrd="0" presId="urn:microsoft.com/office/officeart/2005/8/layout/hierarchy1"/>
    <dgm:cxn modelId="{A5F57007-265F-4F83-97C5-35C9B75BFBB3}" type="presParOf" srcId="{65D24AF0-3945-4D46-9C27-F33691D1053F}" destId="{9F000E51-CF29-4F07-8CAE-EE138D5FB8BC}" srcOrd="0" destOrd="0" presId="urn:microsoft.com/office/officeart/2005/8/layout/hierarchy1"/>
    <dgm:cxn modelId="{F37F14A2-A0AE-4657-98C3-34A4931BC589}" type="presParOf" srcId="{65D24AF0-3945-4D46-9C27-F33691D1053F}" destId="{6F6CA111-D58A-40B5-8C53-C19C7B2DE218}" srcOrd="1" destOrd="0" presId="urn:microsoft.com/office/officeart/2005/8/layout/hierarchy1"/>
    <dgm:cxn modelId="{FC848CA3-CA0D-418F-99D6-DE66E7BD6651}" type="presParOf" srcId="{6F6CA111-D58A-40B5-8C53-C19C7B2DE218}" destId="{CB0DBCA8-46F8-4CF1-AE6D-BBA5AE1438FF}" srcOrd="0" destOrd="0" presId="urn:microsoft.com/office/officeart/2005/8/layout/hierarchy1"/>
    <dgm:cxn modelId="{FEBDD01B-2A8A-4A32-B82C-9D7FABE70C65}" type="presParOf" srcId="{CB0DBCA8-46F8-4CF1-AE6D-BBA5AE1438FF}" destId="{B185DC5D-6A82-4012-87EE-C52D0B82EF32}" srcOrd="0" destOrd="0" presId="urn:microsoft.com/office/officeart/2005/8/layout/hierarchy1"/>
    <dgm:cxn modelId="{0226EFD7-8896-431F-A217-6A68C76E6B67}" type="presParOf" srcId="{CB0DBCA8-46F8-4CF1-AE6D-BBA5AE1438FF}" destId="{9A71C44F-1F50-487B-8D29-ADF479E29E70}" srcOrd="1" destOrd="0" presId="urn:microsoft.com/office/officeart/2005/8/layout/hierarchy1"/>
    <dgm:cxn modelId="{ABF7DB92-29F4-46FD-9379-E21AB61B8F84}" type="presParOf" srcId="{6F6CA111-D58A-40B5-8C53-C19C7B2DE218}" destId="{25937F07-A2F9-4A96-AF5F-74D04D2262BE}" srcOrd="1" destOrd="0" presId="urn:microsoft.com/office/officeart/2005/8/layout/hierarchy1"/>
    <dgm:cxn modelId="{8ADDEB9D-50E3-4A53-8AC7-16DC27E76271}" type="presParOf" srcId="{65D24AF0-3945-4D46-9C27-F33691D1053F}" destId="{CA55A54A-BFC8-42E7-9733-8CC32CAADAD6}" srcOrd="2" destOrd="0" presId="urn:microsoft.com/office/officeart/2005/8/layout/hierarchy1"/>
    <dgm:cxn modelId="{4FBD58B5-21EA-4C4F-92A5-4E21DAD21CB5}" type="presParOf" srcId="{65D24AF0-3945-4D46-9C27-F33691D1053F}" destId="{3750922A-08CA-46D3-A16C-110C075062BD}" srcOrd="3" destOrd="0" presId="urn:microsoft.com/office/officeart/2005/8/layout/hierarchy1"/>
    <dgm:cxn modelId="{54FBEBE4-1600-43F5-A52C-A4E41AE779F4}" type="presParOf" srcId="{3750922A-08CA-46D3-A16C-110C075062BD}" destId="{C17874BB-4C61-4F26-BF88-3F417F0138F2}" srcOrd="0" destOrd="0" presId="urn:microsoft.com/office/officeart/2005/8/layout/hierarchy1"/>
    <dgm:cxn modelId="{6ABCC628-8728-428A-B921-917433E266E1}" type="presParOf" srcId="{C17874BB-4C61-4F26-BF88-3F417F0138F2}" destId="{C5B6C64A-B643-4282-9516-780C27813575}" srcOrd="0" destOrd="0" presId="urn:microsoft.com/office/officeart/2005/8/layout/hierarchy1"/>
    <dgm:cxn modelId="{D414F376-0FE1-4BEE-8509-1BFD92514F9C}" type="presParOf" srcId="{C17874BB-4C61-4F26-BF88-3F417F0138F2}" destId="{43C53F7C-9C89-4556-9CEB-7A3AD187454F}" srcOrd="1" destOrd="0" presId="urn:microsoft.com/office/officeart/2005/8/layout/hierarchy1"/>
    <dgm:cxn modelId="{B28327CE-76EE-4A44-AEDF-29DB8EB12AE7}" type="presParOf" srcId="{3750922A-08CA-46D3-A16C-110C075062BD}" destId="{43C567C3-741A-495A-A038-CC21AFB752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2BFCC-CA0F-458B-863F-55FDD687F83D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44084B0-EBCF-41FB-8E52-F8C2A2B70F94}">
      <dgm:prSet/>
      <dgm:spPr/>
      <dgm:t>
        <a:bodyPr/>
        <a:lstStyle/>
        <a:p>
          <a:r>
            <a:rPr lang="zh-CN" b="1"/>
            <a:t>前端</a:t>
          </a:r>
          <a:endParaRPr lang="zh-CN"/>
        </a:p>
      </dgm:t>
    </dgm:pt>
    <dgm:pt modelId="{FEF4650C-A790-4E69-8E25-6B3ADC4C3225}" type="parTrans" cxnId="{4408ED6A-EF1D-47EA-B3B1-3318EA49F4BE}">
      <dgm:prSet/>
      <dgm:spPr/>
      <dgm:t>
        <a:bodyPr/>
        <a:lstStyle/>
        <a:p>
          <a:endParaRPr lang="zh-CN" altLang="en-US"/>
        </a:p>
      </dgm:t>
    </dgm:pt>
    <dgm:pt modelId="{761C255D-BF85-4A66-B360-F317EC64AA85}" type="sibTrans" cxnId="{4408ED6A-EF1D-47EA-B3B1-3318EA49F4BE}">
      <dgm:prSet/>
      <dgm:spPr/>
      <dgm:t>
        <a:bodyPr/>
        <a:lstStyle/>
        <a:p>
          <a:endParaRPr lang="zh-CN" altLang="en-US"/>
        </a:p>
      </dgm:t>
    </dgm:pt>
    <dgm:pt modelId="{E4A8C651-56A3-452D-B402-6ACD250DD634}">
      <dgm:prSet/>
      <dgm:spPr/>
      <dgm:t>
        <a:bodyPr/>
        <a:lstStyle/>
        <a:p>
          <a:r>
            <a:rPr lang="zh-CN" b="1"/>
            <a:t>登陆注册</a:t>
          </a:r>
          <a:endParaRPr lang="zh-CN"/>
        </a:p>
      </dgm:t>
    </dgm:pt>
    <dgm:pt modelId="{AF7A6E7B-F92F-4662-A8E4-5AB9CA17A8C0}" type="parTrans" cxnId="{E528497D-5C85-412B-A101-64715D5ABD0B}">
      <dgm:prSet/>
      <dgm:spPr/>
      <dgm:t>
        <a:bodyPr/>
        <a:lstStyle/>
        <a:p>
          <a:endParaRPr lang="zh-CN" altLang="en-US"/>
        </a:p>
      </dgm:t>
    </dgm:pt>
    <dgm:pt modelId="{ED6720BF-C7FE-4840-92E4-EEF5A9B8AE74}" type="sibTrans" cxnId="{E528497D-5C85-412B-A101-64715D5ABD0B}">
      <dgm:prSet/>
      <dgm:spPr/>
      <dgm:t>
        <a:bodyPr/>
        <a:lstStyle/>
        <a:p>
          <a:endParaRPr lang="zh-CN" altLang="en-US"/>
        </a:p>
      </dgm:t>
    </dgm:pt>
    <dgm:pt modelId="{1FD17E25-7CE9-4706-98CE-9CA4CFC171E8}">
      <dgm:prSet/>
      <dgm:spPr/>
      <dgm:t>
        <a:bodyPr/>
        <a:lstStyle/>
        <a:p>
          <a:r>
            <a:rPr lang="zh-CN" b="1"/>
            <a:t>用户注册</a:t>
          </a:r>
          <a:endParaRPr lang="zh-CN"/>
        </a:p>
      </dgm:t>
    </dgm:pt>
    <dgm:pt modelId="{1851B647-8D62-474E-B3A8-7455EC0037A1}" type="parTrans" cxnId="{99EF92E5-AAE4-4AC9-A527-B3E4F7A8B176}">
      <dgm:prSet/>
      <dgm:spPr/>
      <dgm:t>
        <a:bodyPr/>
        <a:lstStyle/>
        <a:p>
          <a:endParaRPr lang="zh-CN" altLang="en-US"/>
        </a:p>
      </dgm:t>
    </dgm:pt>
    <dgm:pt modelId="{B89A4DCF-C685-4D50-8490-657560AF64AC}" type="sibTrans" cxnId="{99EF92E5-AAE4-4AC9-A527-B3E4F7A8B176}">
      <dgm:prSet/>
      <dgm:spPr/>
      <dgm:t>
        <a:bodyPr/>
        <a:lstStyle/>
        <a:p>
          <a:endParaRPr lang="zh-CN" altLang="en-US"/>
        </a:p>
      </dgm:t>
    </dgm:pt>
    <dgm:pt modelId="{6389AE38-5E3B-4AC5-9298-6C8DC26B70AC}">
      <dgm:prSet/>
      <dgm:spPr/>
      <dgm:t>
        <a:bodyPr/>
        <a:lstStyle/>
        <a:p>
          <a:r>
            <a:rPr lang="zh-CN" b="1"/>
            <a:t>用户登录</a:t>
          </a:r>
          <a:endParaRPr lang="zh-CN"/>
        </a:p>
      </dgm:t>
    </dgm:pt>
    <dgm:pt modelId="{C55021BE-056C-443C-BACB-A9428B68BA9E}" type="parTrans" cxnId="{E2DF26B0-7FD1-49D7-9641-111099C07B98}">
      <dgm:prSet/>
      <dgm:spPr/>
      <dgm:t>
        <a:bodyPr/>
        <a:lstStyle/>
        <a:p>
          <a:endParaRPr lang="zh-CN" altLang="en-US"/>
        </a:p>
      </dgm:t>
    </dgm:pt>
    <dgm:pt modelId="{D0897D42-46EB-483F-A4B6-FC46C10E5DB9}" type="sibTrans" cxnId="{E2DF26B0-7FD1-49D7-9641-111099C07B98}">
      <dgm:prSet/>
      <dgm:spPr/>
      <dgm:t>
        <a:bodyPr/>
        <a:lstStyle/>
        <a:p>
          <a:endParaRPr lang="zh-CN" altLang="en-US"/>
        </a:p>
      </dgm:t>
    </dgm:pt>
    <dgm:pt modelId="{150CDC44-96B2-4B7D-A8FB-70AA98789AF7}">
      <dgm:prSet/>
      <dgm:spPr/>
      <dgm:t>
        <a:bodyPr/>
        <a:lstStyle/>
        <a:p>
          <a:r>
            <a:rPr lang="zh-CN" b="1"/>
            <a:t>功能页</a:t>
          </a:r>
          <a:endParaRPr lang="zh-CN"/>
        </a:p>
      </dgm:t>
    </dgm:pt>
    <dgm:pt modelId="{DE931966-3FBF-4D52-9DD9-48556D670539}" type="parTrans" cxnId="{3B972F1C-C9CA-48FE-90E2-2AC1E3428093}">
      <dgm:prSet/>
      <dgm:spPr/>
      <dgm:t>
        <a:bodyPr/>
        <a:lstStyle/>
        <a:p>
          <a:endParaRPr lang="zh-CN" altLang="en-US"/>
        </a:p>
      </dgm:t>
    </dgm:pt>
    <dgm:pt modelId="{886872A6-8F85-46E9-A9BF-4C3577D41FD2}" type="sibTrans" cxnId="{3B972F1C-C9CA-48FE-90E2-2AC1E3428093}">
      <dgm:prSet/>
      <dgm:spPr/>
      <dgm:t>
        <a:bodyPr/>
        <a:lstStyle/>
        <a:p>
          <a:endParaRPr lang="zh-CN" altLang="en-US"/>
        </a:p>
      </dgm:t>
    </dgm:pt>
    <dgm:pt modelId="{4D3CAD91-7FEF-4F65-A522-0F8F6B20558B}">
      <dgm:prSet/>
      <dgm:spPr/>
      <dgm:t>
        <a:bodyPr/>
        <a:lstStyle/>
        <a:p>
          <a:r>
            <a:rPr lang="zh-CN" b="1"/>
            <a:t>路线创建与推荐队友功能</a:t>
          </a:r>
          <a:endParaRPr lang="zh-CN"/>
        </a:p>
      </dgm:t>
    </dgm:pt>
    <dgm:pt modelId="{4862760C-FE47-456A-AA5E-64744D3EA45D}" type="parTrans" cxnId="{A25EF5CB-B471-4A11-8979-91A1163D7D72}">
      <dgm:prSet/>
      <dgm:spPr/>
      <dgm:t>
        <a:bodyPr/>
        <a:lstStyle/>
        <a:p>
          <a:endParaRPr lang="zh-CN" altLang="en-US"/>
        </a:p>
      </dgm:t>
    </dgm:pt>
    <dgm:pt modelId="{04ED0EA5-5D4A-44D6-998A-D218A7DD4972}" type="sibTrans" cxnId="{A25EF5CB-B471-4A11-8979-91A1163D7D72}">
      <dgm:prSet/>
      <dgm:spPr/>
      <dgm:t>
        <a:bodyPr/>
        <a:lstStyle/>
        <a:p>
          <a:endParaRPr lang="zh-CN" altLang="en-US"/>
        </a:p>
      </dgm:t>
    </dgm:pt>
    <dgm:pt modelId="{3171E1EE-60C3-41CB-A4AF-D08E6298475F}">
      <dgm:prSet/>
      <dgm:spPr/>
      <dgm:t>
        <a:bodyPr/>
        <a:lstStyle/>
        <a:p>
          <a:r>
            <a:rPr lang="zh-CN" b="1"/>
            <a:t>评价系统与旅游日志</a:t>
          </a:r>
          <a:endParaRPr lang="zh-CN"/>
        </a:p>
      </dgm:t>
    </dgm:pt>
    <dgm:pt modelId="{A41B0541-AA0D-446F-9901-661AF92AA273}" type="parTrans" cxnId="{31C464F9-4BEA-450D-9BB8-E8E67EA979B7}">
      <dgm:prSet/>
      <dgm:spPr/>
      <dgm:t>
        <a:bodyPr/>
        <a:lstStyle/>
        <a:p>
          <a:endParaRPr lang="zh-CN" altLang="en-US"/>
        </a:p>
      </dgm:t>
    </dgm:pt>
    <dgm:pt modelId="{F770AF88-37FE-463B-8A0A-B12A493E60A8}" type="sibTrans" cxnId="{31C464F9-4BEA-450D-9BB8-E8E67EA979B7}">
      <dgm:prSet/>
      <dgm:spPr/>
      <dgm:t>
        <a:bodyPr/>
        <a:lstStyle/>
        <a:p>
          <a:endParaRPr lang="zh-CN" altLang="en-US"/>
        </a:p>
      </dgm:t>
    </dgm:pt>
    <dgm:pt modelId="{E541EA94-957F-4F5C-820E-A86DEB6DED45}">
      <dgm:prSet/>
      <dgm:spPr/>
      <dgm:t>
        <a:bodyPr/>
        <a:lstStyle/>
        <a:p>
          <a:r>
            <a:rPr lang="zh-CN" b="1"/>
            <a:t>数据库</a:t>
          </a:r>
          <a:endParaRPr lang="zh-CN"/>
        </a:p>
      </dgm:t>
    </dgm:pt>
    <dgm:pt modelId="{0762FC4A-1CA9-4377-9A5C-02FE32DD69A2}" type="parTrans" cxnId="{CBE9B72F-A5CB-4C6F-B52F-F5A9BB4EF62A}">
      <dgm:prSet/>
      <dgm:spPr/>
      <dgm:t>
        <a:bodyPr/>
        <a:lstStyle/>
        <a:p>
          <a:endParaRPr lang="zh-CN" altLang="en-US"/>
        </a:p>
      </dgm:t>
    </dgm:pt>
    <dgm:pt modelId="{DACFF200-6AFD-49E9-8F2F-6E92ED7E56F3}" type="sibTrans" cxnId="{CBE9B72F-A5CB-4C6F-B52F-F5A9BB4EF62A}">
      <dgm:prSet/>
      <dgm:spPr/>
      <dgm:t>
        <a:bodyPr/>
        <a:lstStyle/>
        <a:p>
          <a:endParaRPr lang="zh-CN" altLang="en-US"/>
        </a:p>
      </dgm:t>
    </dgm:pt>
    <dgm:pt modelId="{11E84A9A-0CF6-4D5A-889D-4E3BCD48D3FE}">
      <dgm:prSet/>
      <dgm:spPr/>
      <dgm:t>
        <a:bodyPr/>
        <a:lstStyle/>
        <a:p>
          <a:r>
            <a:rPr lang="zh-CN" b="1"/>
            <a:t>用户表</a:t>
          </a:r>
          <a:endParaRPr lang="zh-CN"/>
        </a:p>
      </dgm:t>
    </dgm:pt>
    <dgm:pt modelId="{4E954639-8A02-4BDC-B6BA-F8EEF63B209B}" type="parTrans" cxnId="{6D782B96-7B11-45B8-ADD6-C4712DA17556}">
      <dgm:prSet/>
      <dgm:spPr/>
      <dgm:t>
        <a:bodyPr/>
        <a:lstStyle/>
        <a:p>
          <a:endParaRPr lang="zh-CN" altLang="en-US"/>
        </a:p>
      </dgm:t>
    </dgm:pt>
    <dgm:pt modelId="{DE80E760-F900-48B5-B2D9-CD8FCDDA5B8D}" type="sibTrans" cxnId="{6D782B96-7B11-45B8-ADD6-C4712DA17556}">
      <dgm:prSet/>
      <dgm:spPr/>
      <dgm:t>
        <a:bodyPr/>
        <a:lstStyle/>
        <a:p>
          <a:endParaRPr lang="zh-CN" altLang="en-US"/>
        </a:p>
      </dgm:t>
    </dgm:pt>
    <dgm:pt modelId="{4988CD50-9442-4E44-A40F-45FC28582F38}">
      <dgm:prSet/>
      <dgm:spPr/>
      <dgm:t>
        <a:bodyPr/>
        <a:lstStyle/>
        <a:p>
          <a:r>
            <a:rPr lang="zh-CN" b="1"/>
            <a:t>行程表</a:t>
          </a:r>
          <a:endParaRPr lang="zh-CN"/>
        </a:p>
      </dgm:t>
    </dgm:pt>
    <dgm:pt modelId="{3F48DCF3-7A07-4E7F-9630-790F7BE7ADF5}" type="parTrans" cxnId="{588DF29B-2ABC-4609-89AA-D5591C713473}">
      <dgm:prSet/>
      <dgm:spPr/>
      <dgm:t>
        <a:bodyPr/>
        <a:lstStyle/>
        <a:p>
          <a:endParaRPr lang="zh-CN" altLang="en-US"/>
        </a:p>
      </dgm:t>
    </dgm:pt>
    <dgm:pt modelId="{E5F67349-6BAD-4FB8-AE8B-96E08C13A96D}" type="sibTrans" cxnId="{588DF29B-2ABC-4609-89AA-D5591C713473}">
      <dgm:prSet/>
      <dgm:spPr/>
      <dgm:t>
        <a:bodyPr/>
        <a:lstStyle/>
        <a:p>
          <a:endParaRPr lang="zh-CN" altLang="en-US"/>
        </a:p>
      </dgm:t>
    </dgm:pt>
    <dgm:pt modelId="{CD5E0D40-784B-4CE2-8C2D-2C2FCDEFB8FD}">
      <dgm:prSet/>
      <dgm:spPr/>
      <dgm:t>
        <a:bodyPr/>
        <a:lstStyle/>
        <a:p>
          <a:r>
            <a:rPr lang="zh-CN" b="1"/>
            <a:t>日志表</a:t>
          </a:r>
          <a:endParaRPr lang="zh-CN"/>
        </a:p>
      </dgm:t>
    </dgm:pt>
    <dgm:pt modelId="{6DA21C9A-D760-4189-B461-E5D7382115FE}" type="parTrans" cxnId="{9AC4041E-FD62-4EE8-9A40-15E4CDF46DC2}">
      <dgm:prSet/>
      <dgm:spPr/>
      <dgm:t>
        <a:bodyPr/>
        <a:lstStyle/>
        <a:p>
          <a:endParaRPr lang="zh-CN" altLang="en-US"/>
        </a:p>
      </dgm:t>
    </dgm:pt>
    <dgm:pt modelId="{2CA1436D-A60C-414A-B029-837FA2484599}" type="sibTrans" cxnId="{9AC4041E-FD62-4EE8-9A40-15E4CDF46DC2}">
      <dgm:prSet/>
      <dgm:spPr/>
      <dgm:t>
        <a:bodyPr/>
        <a:lstStyle/>
        <a:p>
          <a:endParaRPr lang="zh-CN" altLang="en-US"/>
        </a:p>
      </dgm:t>
    </dgm:pt>
    <dgm:pt modelId="{156EE119-DF02-431D-91A9-62AE0591F5B4}" type="pres">
      <dgm:prSet presAssocID="{6012BFCC-CA0F-458B-863F-55FDD687F8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1DA26-A596-42C3-8E96-038603E18950}" type="pres">
      <dgm:prSet presAssocID="{D44084B0-EBCF-41FB-8E52-F8C2A2B70F94}" presName="hierRoot1" presStyleCnt="0"/>
      <dgm:spPr/>
    </dgm:pt>
    <dgm:pt modelId="{0BE263F4-F28C-468B-A64D-9529A183DE18}" type="pres">
      <dgm:prSet presAssocID="{D44084B0-EBCF-41FB-8E52-F8C2A2B70F94}" presName="composite" presStyleCnt="0"/>
      <dgm:spPr/>
    </dgm:pt>
    <dgm:pt modelId="{1FCAAB5B-9365-461D-B726-2AEF483E6982}" type="pres">
      <dgm:prSet presAssocID="{D44084B0-EBCF-41FB-8E52-F8C2A2B70F94}" presName="background" presStyleLbl="node0" presStyleIdx="0" presStyleCnt="2"/>
      <dgm:spPr/>
    </dgm:pt>
    <dgm:pt modelId="{A48FE07F-1584-4D55-ACFE-EC98D9270674}" type="pres">
      <dgm:prSet presAssocID="{D44084B0-EBCF-41FB-8E52-F8C2A2B70F94}" presName="text" presStyleLbl="fgAcc0" presStyleIdx="0" presStyleCnt="2">
        <dgm:presLayoutVars>
          <dgm:chPref val="3"/>
        </dgm:presLayoutVars>
      </dgm:prSet>
      <dgm:spPr/>
    </dgm:pt>
    <dgm:pt modelId="{9F959117-C74F-4E8E-B908-E8502F7A5E8B}" type="pres">
      <dgm:prSet presAssocID="{D44084B0-EBCF-41FB-8E52-F8C2A2B70F94}" presName="hierChild2" presStyleCnt="0"/>
      <dgm:spPr/>
    </dgm:pt>
    <dgm:pt modelId="{11AFE131-148B-4AA7-86A7-27E90CF65DCD}" type="pres">
      <dgm:prSet presAssocID="{AF7A6E7B-F92F-4662-A8E4-5AB9CA17A8C0}" presName="Name10" presStyleLbl="parChTrans1D2" presStyleIdx="0" presStyleCnt="5"/>
      <dgm:spPr/>
    </dgm:pt>
    <dgm:pt modelId="{35DC68E2-8459-486C-AE31-2DA0EEC8C085}" type="pres">
      <dgm:prSet presAssocID="{E4A8C651-56A3-452D-B402-6ACD250DD634}" presName="hierRoot2" presStyleCnt="0"/>
      <dgm:spPr/>
    </dgm:pt>
    <dgm:pt modelId="{596A26D4-7444-4F66-B383-1055D1943EE0}" type="pres">
      <dgm:prSet presAssocID="{E4A8C651-56A3-452D-B402-6ACD250DD634}" presName="composite2" presStyleCnt="0"/>
      <dgm:spPr/>
    </dgm:pt>
    <dgm:pt modelId="{3EA9F920-7A00-4DEB-9D7E-3EBC742B73E5}" type="pres">
      <dgm:prSet presAssocID="{E4A8C651-56A3-452D-B402-6ACD250DD634}" presName="background2" presStyleLbl="node2" presStyleIdx="0" presStyleCnt="5"/>
      <dgm:spPr/>
    </dgm:pt>
    <dgm:pt modelId="{390472A6-31AA-419F-91BE-5234264C5084}" type="pres">
      <dgm:prSet presAssocID="{E4A8C651-56A3-452D-B402-6ACD250DD634}" presName="text2" presStyleLbl="fgAcc2" presStyleIdx="0" presStyleCnt="5">
        <dgm:presLayoutVars>
          <dgm:chPref val="3"/>
        </dgm:presLayoutVars>
      </dgm:prSet>
      <dgm:spPr/>
    </dgm:pt>
    <dgm:pt modelId="{218AD5EC-F85C-4A64-8FFF-0B376275FDC7}" type="pres">
      <dgm:prSet presAssocID="{E4A8C651-56A3-452D-B402-6ACD250DD634}" presName="hierChild3" presStyleCnt="0"/>
      <dgm:spPr/>
    </dgm:pt>
    <dgm:pt modelId="{CCC85FB1-4267-47DF-8DCE-D9A96E9E2E22}" type="pres">
      <dgm:prSet presAssocID="{1851B647-8D62-474E-B3A8-7455EC0037A1}" presName="Name17" presStyleLbl="parChTrans1D3" presStyleIdx="0" presStyleCnt="4"/>
      <dgm:spPr/>
    </dgm:pt>
    <dgm:pt modelId="{5793D8C2-96DB-46C8-85D0-E29B05CEF416}" type="pres">
      <dgm:prSet presAssocID="{1FD17E25-7CE9-4706-98CE-9CA4CFC171E8}" presName="hierRoot3" presStyleCnt="0"/>
      <dgm:spPr/>
    </dgm:pt>
    <dgm:pt modelId="{D1DF6EF8-FD13-4D7C-955F-C211AFD37C6A}" type="pres">
      <dgm:prSet presAssocID="{1FD17E25-7CE9-4706-98CE-9CA4CFC171E8}" presName="composite3" presStyleCnt="0"/>
      <dgm:spPr/>
    </dgm:pt>
    <dgm:pt modelId="{77C26B29-E895-47FC-8D0A-C2598E0AB76B}" type="pres">
      <dgm:prSet presAssocID="{1FD17E25-7CE9-4706-98CE-9CA4CFC171E8}" presName="background3" presStyleLbl="node3" presStyleIdx="0" presStyleCnt="4"/>
      <dgm:spPr/>
    </dgm:pt>
    <dgm:pt modelId="{25A07B84-ED30-4746-87C7-9397F4809703}" type="pres">
      <dgm:prSet presAssocID="{1FD17E25-7CE9-4706-98CE-9CA4CFC171E8}" presName="text3" presStyleLbl="fgAcc3" presStyleIdx="0" presStyleCnt="4">
        <dgm:presLayoutVars>
          <dgm:chPref val="3"/>
        </dgm:presLayoutVars>
      </dgm:prSet>
      <dgm:spPr/>
    </dgm:pt>
    <dgm:pt modelId="{03047A35-13A8-4C2D-ABAC-FDFB3A4312E2}" type="pres">
      <dgm:prSet presAssocID="{1FD17E25-7CE9-4706-98CE-9CA4CFC171E8}" presName="hierChild4" presStyleCnt="0"/>
      <dgm:spPr/>
    </dgm:pt>
    <dgm:pt modelId="{66E05341-0504-4508-A101-1E3284A8EDC1}" type="pres">
      <dgm:prSet presAssocID="{C55021BE-056C-443C-BACB-A9428B68BA9E}" presName="Name17" presStyleLbl="parChTrans1D3" presStyleIdx="1" presStyleCnt="4"/>
      <dgm:spPr/>
    </dgm:pt>
    <dgm:pt modelId="{CED8E1F2-BB13-4AB9-BC29-AEFE8A8BCB2A}" type="pres">
      <dgm:prSet presAssocID="{6389AE38-5E3B-4AC5-9298-6C8DC26B70AC}" presName="hierRoot3" presStyleCnt="0"/>
      <dgm:spPr/>
    </dgm:pt>
    <dgm:pt modelId="{4AA49376-967C-4455-96EE-81F1A7C5904A}" type="pres">
      <dgm:prSet presAssocID="{6389AE38-5E3B-4AC5-9298-6C8DC26B70AC}" presName="composite3" presStyleCnt="0"/>
      <dgm:spPr/>
    </dgm:pt>
    <dgm:pt modelId="{905EA9BC-8724-4501-8A54-714F583E6516}" type="pres">
      <dgm:prSet presAssocID="{6389AE38-5E3B-4AC5-9298-6C8DC26B70AC}" presName="background3" presStyleLbl="node3" presStyleIdx="1" presStyleCnt="4"/>
      <dgm:spPr/>
    </dgm:pt>
    <dgm:pt modelId="{D6A2BB90-3138-44B2-BA5A-6DC2C4E80159}" type="pres">
      <dgm:prSet presAssocID="{6389AE38-5E3B-4AC5-9298-6C8DC26B70AC}" presName="text3" presStyleLbl="fgAcc3" presStyleIdx="1" presStyleCnt="4">
        <dgm:presLayoutVars>
          <dgm:chPref val="3"/>
        </dgm:presLayoutVars>
      </dgm:prSet>
      <dgm:spPr/>
    </dgm:pt>
    <dgm:pt modelId="{77B25134-3655-41EE-BFAB-EC30D008BFAE}" type="pres">
      <dgm:prSet presAssocID="{6389AE38-5E3B-4AC5-9298-6C8DC26B70AC}" presName="hierChild4" presStyleCnt="0"/>
      <dgm:spPr/>
    </dgm:pt>
    <dgm:pt modelId="{D198EF0F-6495-426D-A0C4-F49ACF783138}" type="pres">
      <dgm:prSet presAssocID="{DE931966-3FBF-4D52-9DD9-48556D670539}" presName="Name10" presStyleLbl="parChTrans1D2" presStyleIdx="1" presStyleCnt="5"/>
      <dgm:spPr/>
    </dgm:pt>
    <dgm:pt modelId="{94681DC8-4A2C-4418-A95E-2BAACE15BE97}" type="pres">
      <dgm:prSet presAssocID="{150CDC44-96B2-4B7D-A8FB-70AA98789AF7}" presName="hierRoot2" presStyleCnt="0"/>
      <dgm:spPr/>
    </dgm:pt>
    <dgm:pt modelId="{530035AF-8963-443F-BA41-45791D433CC4}" type="pres">
      <dgm:prSet presAssocID="{150CDC44-96B2-4B7D-A8FB-70AA98789AF7}" presName="composite2" presStyleCnt="0"/>
      <dgm:spPr/>
    </dgm:pt>
    <dgm:pt modelId="{00A4F9CD-62B5-48CB-954C-993CAC8E83D9}" type="pres">
      <dgm:prSet presAssocID="{150CDC44-96B2-4B7D-A8FB-70AA98789AF7}" presName="background2" presStyleLbl="node2" presStyleIdx="1" presStyleCnt="5"/>
      <dgm:spPr/>
    </dgm:pt>
    <dgm:pt modelId="{16B931AD-2048-4C66-83E5-790332EF5B89}" type="pres">
      <dgm:prSet presAssocID="{150CDC44-96B2-4B7D-A8FB-70AA98789AF7}" presName="text2" presStyleLbl="fgAcc2" presStyleIdx="1" presStyleCnt="5">
        <dgm:presLayoutVars>
          <dgm:chPref val="3"/>
        </dgm:presLayoutVars>
      </dgm:prSet>
      <dgm:spPr/>
    </dgm:pt>
    <dgm:pt modelId="{A2135DC7-E4B4-4C9B-83A6-9816494E9F3E}" type="pres">
      <dgm:prSet presAssocID="{150CDC44-96B2-4B7D-A8FB-70AA98789AF7}" presName="hierChild3" presStyleCnt="0"/>
      <dgm:spPr/>
    </dgm:pt>
    <dgm:pt modelId="{09E46A22-2EFA-48A8-9015-795AD807A620}" type="pres">
      <dgm:prSet presAssocID="{4862760C-FE47-456A-AA5E-64744D3EA45D}" presName="Name17" presStyleLbl="parChTrans1D3" presStyleIdx="2" presStyleCnt="4"/>
      <dgm:spPr/>
    </dgm:pt>
    <dgm:pt modelId="{90B3B25A-5EDD-4EBC-88C7-ADE0FFD7129F}" type="pres">
      <dgm:prSet presAssocID="{4D3CAD91-7FEF-4F65-A522-0F8F6B20558B}" presName="hierRoot3" presStyleCnt="0"/>
      <dgm:spPr/>
    </dgm:pt>
    <dgm:pt modelId="{06C3D4BD-35C1-4862-8AF9-ECA09A0EBAD4}" type="pres">
      <dgm:prSet presAssocID="{4D3CAD91-7FEF-4F65-A522-0F8F6B20558B}" presName="composite3" presStyleCnt="0"/>
      <dgm:spPr/>
    </dgm:pt>
    <dgm:pt modelId="{A0255182-B37E-4B4D-AC17-5C1028AF6D9F}" type="pres">
      <dgm:prSet presAssocID="{4D3CAD91-7FEF-4F65-A522-0F8F6B20558B}" presName="background3" presStyleLbl="node3" presStyleIdx="2" presStyleCnt="4"/>
      <dgm:spPr/>
    </dgm:pt>
    <dgm:pt modelId="{81C65FCA-7944-4F5F-AF7E-C54BA9D5F3B0}" type="pres">
      <dgm:prSet presAssocID="{4D3CAD91-7FEF-4F65-A522-0F8F6B20558B}" presName="text3" presStyleLbl="fgAcc3" presStyleIdx="2" presStyleCnt="4">
        <dgm:presLayoutVars>
          <dgm:chPref val="3"/>
        </dgm:presLayoutVars>
      </dgm:prSet>
      <dgm:spPr/>
    </dgm:pt>
    <dgm:pt modelId="{A05E643F-5BA0-47FC-B92A-AB5CC5F23508}" type="pres">
      <dgm:prSet presAssocID="{4D3CAD91-7FEF-4F65-A522-0F8F6B20558B}" presName="hierChild4" presStyleCnt="0"/>
      <dgm:spPr/>
    </dgm:pt>
    <dgm:pt modelId="{9E9538C1-E097-406B-AB61-9296550A2572}" type="pres">
      <dgm:prSet presAssocID="{A41B0541-AA0D-446F-9901-661AF92AA273}" presName="Name17" presStyleLbl="parChTrans1D3" presStyleIdx="3" presStyleCnt="4"/>
      <dgm:spPr/>
    </dgm:pt>
    <dgm:pt modelId="{D1457713-4A3F-47B1-8415-2CA50E5EE995}" type="pres">
      <dgm:prSet presAssocID="{3171E1EE-60C3-41CB-A4AF-D08E6298475F}" presName="hierRoot3" presStyleCnt="0"/>
      <dgm:spPr/>
    </dgm:pt>
    <dgm:pt modelId="{280BE79C-2C40-4225-AA52-DA2627173921}" type="pres">
      <dgm:prSet presAssocID="{3171E1EE-60C3-41CB-A4AF-D08E6298475F}" presName="composite3" presStyleCnt="0"/>
      <dgm:spPr/>
    </dgm:pt>
    <dgm:pt modelId="{0C6906A6-2DF5-4291-8F90-D3F8E2915002}" type="pres">
      <dgm:prSet presAssocID="{3171E1EE-60C3-41CB-A4AF-D08E6298475F}" presName="background3" presStyleLbl="node3" presStyleIdx="3" presStyleCnt="4"/>
      <dgm:spPr/>
    </dgm:pt>
    <dgm:pt modelId="{9E9F0CB8-D6AA-4687-AEDC-A5D25AEEC316}" type="pres">
      <dgm:prSet presAssocID="{3171E1EE-60C3-41CB-A4AF-D08E6298475F}" presName="text3" presStyleLbl="fgAcc3" presStyleIdx="3" presStyleCnt="4">
        <dgm:presLayoutVars>
          <dgm:chPref val="3"/>
        </dgm:presLayoutVars>
      </dgm:prSet>
      <dgm:spPr/>
    </dgm:pt>
    <dgm:pt modelId="{A51A4A4D-877E-450D-9252-B1B3BE49CC6E}" type="pres">
      <dgm:prSet presAssocID="{3171E1EE-60C3-41CB-A4AF-D08E6298475F}" presName="hierChild4" presStyleCnt="0"/>
      <dgm:spPr/>
    </dgm:pt>
    <dgm:pt modelId="{64010F89-D1FA-45AD-A003-D41A34BE62A8}" type="pres">
      <dgm:prSet presAssocID="{E541EA94-957F-4F5C-820E-A86DEB6DED45}" presName="hierRoot1" presStyleCnt="0"/>
      <dgm:spPr/>
    </dgm:pt>
    <dgm:pt modelId="{CF788F53-3CA0-4AC0-915C-B6B7280CCE19}" type="pres">
      <dgm:prSet presAssocID="{E541EA94-957F-4F5C-820E-A86DEB6DED45}" presName="composite" presStyleCnt="0"/>
      <dgm:spPr/>
    </dgm:pt>
    <dgm:pt modelId="{EFB23138-5022-40A2-901D-5B0FA6D0C24E}" type="pres">
      <dgm:prSet presAssocID="{E541EA94-957F-4F5C-820E-A86DEB6DED45}" presName="background" presStyleLbl="node0" presStyleIdx="1" presStyleCnt="2"/>
      <dgm:spPr/>
    </dgm:pt>
    <dgm:pt modelId="{A1F9CD60-7B68-400A-8E16-74BC2D1274A1}" type="pres">
      <dgm:prSet presAssocID="{E541EA94-957F-4F5C-820E-A86DEB6DED45}" presName="text" presStyleLbl="fgAcc0" presStyleIdx="1" presStyleCnt="2">
        <dgm:presLayoutVars>
          <dgm:chPref val="3"/>
        </dgm:presLayoutVars>
      </dgm:prSet>
      <dgm:spPr/>
    </dgm:pt>
    <dgm:pt modelId="{F8809052-E599-4E05-8BC1-5A633970FE56}" type="pres">
      <dgm:prSet presAssocID="{E541EA94-957F-4F5C-820E-A86DEB6DED45}" presName="hierChild2" presStyleCnt="0"/>
      <dgm:spPr/>
    </dgm:pt>
    <dgm:pt modelId="{0B742A23-B8CE-4799-9B96-35A229A4BE80}" type="pres">
      <dgm:prSet presAssocID="{4E954639-8A02-4BDC-B6BA-F8EEF63B209B}" presName="Name10" presStyleLbl="parChTrans1D2" presStyleIdx="2" presStyleCnt="5"/>
      <dgm:spPr/>
    </dgm:pt>
    <dgm:pt modelId="{A4F9987E-891D-4C7D-A3DC-5F75D76CF767}" type="pres">
      <dgm:prSet presAssocID="{11E84A9A-0CF6-4D5A-889D-4E3BCD48D3FE}" presName="hierRoot2" presStyleCnt="0"/>
      <dgm:spPr/>
    </dgm:pt>
    <dgm:pt modelId="{36770148-CD9D-425B-B73F-B09400E4BDC3}" type="pres">
      <dgm:prSet presAssocID="{11E84A9A-0CF6-4D5A-889D-4E3BCD48D3FE}" presName="composite2" presStyleCnt="0"/>
      <dgm:spPr/>
    </dgm:pt>
    <dgm:pt modelId="{79AEE03E-C93D-449F-B43B-CCD45CA8D668}" type="pres">
      <dgm:prSet presAssocID="{11E84A9A-0CF6-4D5A-889D-4E3BCD48D3FE}" presName="background2" presStyleLbl="node2" presStyleIdx="2" presStyleCnt="5"/>
      <dgm:spPr/>
    </dgm:pt>
    <dgm:pt modelId="{EB7DF304-2DED-4702-B635-35FA3AA6D7E8}" type="pres">
      <dgm:prSet presAssocID="{11E84A9A-0CF6-4D5A-889D-4E3BCD48D3FE}" presName="text2" presStyleLbl="fgAcc2" presStyleIdx="2" presStyleCnt="5">
        <dgm:presLayoutVars>
          <dgm:chPref val="3"/>
        </dgm:presLayoutVars>
      </dgm:prSet>
      <dgm:spPr/>
    </dgm:pt>
    <dgm:pt modelId="{5F0F6BB1-1781-447F-B360-AC0A72E8B7DC}" type="pres">
      <dgm:prSet presAssocID="{11E84A9A-0CF6-4D5A-889D-4E3BCD48D3FE}" presName="hierChild3" presStyleCnt="0"/>
      <dgm:spPr/>
    </dgm:pt>
    <dgm:pt modelId="{A5926797-5C55-4F15-9024-0DB9681A2A94}" type="pres">
      <dgm:prSet presAssocID="{3F48DCF3-7A07-4E7F-9630-790F7BE7ADF5}" presName="Name10" presStyleLbl="parChTrans1D2" presStyleIdx="3" presStyleCnt="5"/>
      <dgm:spPr/>
    </dgm:pt>
    <dgm:pt modelId="{DD834788-11F0-4D2E-B64C-AA56DEBE009B}" type="pres">
      <dgm:prSet presAssocID="{4988CD50-9442-4E44-A40F-45FC28582F38}" presName="hierRoot2" presStyleCnt="0"/>
      <dgm:spPr/>
    </dgm:pt>
    <dgm:pt modelId="{6ECA896E-37BC-4CDD-BF9C-671407D1C13A}" type="pres">
      <dgm:prSet presAssocID="{4988CD50-9442-4E44-A40F-45FC28582F38}" presName="composite2" presStyleCnt="0"/>
      <dgm:spPr/>
    </dgm:pt>
    <dgm:pt modelId="{16650705-6B8A-4BEC-9617-A4C7A13E556C}" type="pres">
      <dgm:prSet presAssocID="{4988CD50-9442-4E44-A40F-45FC28582F38}" presName="background2" presStyleLbl="node2" presStyleIdx="3" presStyleCnt="5"/>
      <dgm:spPr/>
    </dgm:pt>
    <dgm:pt modelId="{4DD11C29-9D0C-4A3A-8F79-5277D9C7811F}" type="pres">
      <dgm:prSet presAssocID="{4988CD50-9442-4E44-A40F-45FC28582F38}" presName="text2" presStyleLbl="fgAcc2" presStyleIdx="3" presStyleCnt="5">
        <dgm:presLayoutVars>
          <dgm:chPref val="3"/>
        </dgm:presLayoutVars>
      </dgm:prSet>
      <dgm:spPr/>
    </dgm:pt>
    <dgm:pt modelId="{2F64EE03-5338-42B1-9A14-3DE06E8EF648}" type="pres">
      <dgm:prSet presAssocID="{4988CD50-9442-4E44-A40F-45FC28582F38}" presName="hierChild3" presStyleCnt="0"/>
      <dgm:spPr/>
    </dgm:pt>
    <dgm:pt modelId="{38AF737E-170A-477C-AC76-44CDA5B7F6AB}" type="pres">
      <dgm:prSet presAssocID="{6DA21C9A-D760-4189-B461-E5D7382115FE}" presName="Name10" presStyleLbl="parChTrans1D2" presStyleIdx="4" presStyleCnt="5"/>
      <dgm:spPr/>
    </dgm:pt>
    <dgm:pt modelId="{45FBFDFC-4643-4D78-9369-3079813E4139}" type="pres">
      <dgm:prSet presAssocID="{CD5E0D40-784B-4CE2-8C2D-2C2FCDEFB8FD}" presName="hierRoot2" presStyleCnt="0"/>
      <dgm:spPr/>
    </dgm:pt>
    <dgm:pt modelId="{76B5CE42-B1DB-4B78-9A02-2E650F1DB6C0}" type="pres">
      <dgm:prSet presAssocID="{CD5E0D40-784B-4CE2-8C2D-2C2FCDEFB8FD}" presName="composite2" presStyleCnt="0"/>
      <dgm:spPr/>
    </dgm:pt>
    <dgm:pt modelId="{FEA8AEE1-904B-4293-933E-6197DD892F4D}" type="pres">
      <dgm:prSet presAssocID="{CD5E0D40-784B-4CE2-8C2D-2C2FCDEFB8FD}" presName="background2" presStyleLbl="node2" presStyleIdx="4" presStyleCnt="5"/>
      <dgm:spPr/>
    </dgm:pt>
    <dgm:pt modelId="{61812C6F-471F-4ADF-B9D4-ABDE0C0ABE4D}" type="pres">
      <dgm:prSet presAssocID="{CD5E0D40-784B-4CE2-8C2D-2C2FCDEFB8FD}" presName="text2" presStyleLbl="fgAcc2" presStyleIdx="4" presStyleCnt="5">
        <dgm:presLayoutVars>
          <dgm:chPref val="3"/>
        </dgm:presLayoutVars>
      </dgm:prSet>
      <dgm:spPr/>
    </dgm:pt>
    <dgm:pt modelId="{7ECA3D1E-4E20-4C54-9378-C12D67706EE1}" type="pres">
      <dgm:prSet presAssocID="{CD5E0D40-784B-4CE2-8C2D-2C2FCDEFB8FD}" presName="hierChild3" presStyleCnt="0"/>
      <dgm:spPr/>
    </dgm:pt>
  </dgm:ptLst>
  <dgm:cxnLst>
    <dgm:cxn modelId="{6FCC2702-F6F7-4CDC-83B3-D0579F0865B5}" type="presOf" srcId="{3F48DCF3-7A07-4E7F-9630-790F7BE7ADF5}" destId="{A5926797-5C55-4F15-9024-0DB9681A2A94}" srcOrd="0" destOrd="0" presId="urn:microsoft.com/office/officeart/2005/8/layout/hierarchy1"/>
    <dgm:cxn modelId="{C0F95316-FD64-4A6D-B894-E28F6ABD80B3}" type="presOf" srcId="{4D3CAD91-7FEF-4F65-A522-0F8F6B20558B}" destId="{81C65FCA-7944-4F5F-AF7E-C54BA9D5F3B0}" srcOrd="0" destOrd="0" presId="urn:microsoft.com/office/officeart/2005/8/layout/hierarchy1"/>
    <dgm:cxn modelId="{5BB6051B-BCD6-4A47-905A-139548F9CC54}" type="presOf" srcId="{D44084B0-EBCF-41FB-8E52-F8C2A2B70F94}" destId="{A48FE07F-1584-4D55-ACFE-EC98D9270674}" srcOrd="0" destOrd="0" presId="urn:microsoft.com/office/officeart/2005/8/layout/hierarchy1"/>
    <dgm:cxn modelId="{3B972F1C-C9CA-48FE-90E2-2AC1E3428093}" srcId="{D44084B0-EBCF-41FB-8E52-F8C2A2B70F94}" destId="{150CDC44-96B2-4B7D-A8FB-70AA98789AF7}" srcOrd="1" destOrd="0" parTransId="{DE931966-3FBF-4D52-9DD9-48556D670539}" sibTransId="{886872A6-8F85-46E9-A9BF-4C3577D41FD2}"/>
    <dgm:cxn modelId="{9AC4041E-FD62-4EE8-9A40-15E4CDF46DC2}" srcId="{E541EA94-957F-4F5C-820E-A86DEB6DED45}" destId="{CD5E0D40-784B-4CE2-8C2D-2C2FCDEFB8FD}" srcOrd="2" destOrd="0" parTransId="{6DA21C9A-D760-4189-B461-E5D7382115FE}" sibTransId="{2CA1436D-A60C-414A-B029-837FA2484599}"/>
    <dgm:cxn modelId="{33C1281E-5A08-45B6-9B97-3B3B67BE52FF}" type="presOf" srcId="{150CDC44-96B2-4B7D-A8FB-70AA98789AF7}" destId="{16B931AD-2048-4C66-83E5-790332EF5B89}" srcOrd="0" destOrd="0" presId="urn:microsoft.com/office/officeart/2005/8/layout/hierarchy1"/>
    <dgm:cxn modelId="{DBA59B23-AF64-4CB1-B1C8-4CD0949A35B9}" type="presOf" srcId="{E4A8C651-56A3-452D-B402-6ACD250DD634}" destId="{390472A6-31AA-419F-91BE-5234264C5084}" srcOrd="0" destOrd="0" presId="urn:microsoft.com/office/officeart/2005/8/layout/hierarchy1"/>
    <dgm:cxn modelId="{CBE9B72F-A5CB-4C6F-B52F-F5A9BB4EF62A}" srcId="{6012BFCC-CA0F-458B-863F-55FDD687F83D}" destId="{E541EA94-957F-4F5C-820E-A86DEB6DED45}" srcOrd="1" destOrd="0" parTransId="{0762FC4A-1CA9-4377-9A5C-02FE32DD69A2}" sibTransId="{DACFF200-6AFD-49E9-8F2F-6E92ED7E56F3}"/>
    <dgm:cxn modelId="{9AF23B36-108E-4263-9B4A-E5E88C48D8DE}" type="presOf" srcId="{CD5E0D40-784B-4CE2-8C2D-2C2FCDEFB8FD}" destId="{61812C6F-471F-4ADF-B9D4-ABDE0C0ABE4D}" srcOrd="0" destOrd="0" presId="urn:microsoft.com/office/officeart/2005/8/layout/hierarchy1"/>
    <dgm:cxn modelId="{BE0B6C3D-6594-427B-8323-58E17B8F230C}" type="presOf" srcId="{AF7A6E7B-F92F-4662-A8E4-5AB9CA17A8C0}" destId="{11AFE131-148B-4AA7-86A7-27E90CF65DCD}" srcOrd="0" destOrd="0" presId="urn:microsoft.com/office/officeart/2005/8/layout/hierarchy1"/>
    <dgm:cxn modelId="{52C5E648-8903-4623-B0CF-F37FF97D9BE9}" type="presOf" srcId="{A41B0541-AA0D-446F-9901-661AF92AA273}" destId="{9E9538C1-E097-406B-AB61-9296550A2572}" srcOrd="0" destOrd="0" presId="urn:microsoft.com/office/officeart/2005/8/layout/hierarchy1"/>
    <dgm:cxn modelId="{949D8769-D7D0-4361-84A1-3122B0C52C0D}" type="presOf" srcId="{4988CD50-9442-4E44-A40F-45FC28582F38}" destId="{4DD11C29-9D0C-4A3A-8F79-5277D9C7811F}" srcOrd="0" destOrd="0" presId="urn:microsoft.com/office/officeart/2005/8/layout/hierarchy1"/>
    <dgm:cxn modelId="{4408ED6A-EF1D-47EA-B3B1-3318EA49F4BE}" srcId="{6012BFCC-CA0F-458B-863F-55FDD687F83D}" destId="{D44084B0-EBCF-41FB-8E52-F8C2A2B70F94}" srcOrd="0" destOrd="0" parTransId="{FEF4650C-A790-4E69-8E25-6B3ADC4C3225}" sibTransId="{761C255D-BF85-4A66-B360-F317EC64AA85}"/>
    <dgm:cxn modelId="{37DECD4C-A2AD-4392-8A44-5F6416406ABC}" type="presOf" srcId="{6DA21C9A-D760-4189-B461-E5D7382115FE}" destId="{38AF737E-170A-477C-AC76-44CDA5B7F6AB}" srcOrd="0" destOrd="0" presId="urn:microsoft.com/office/officeart/2005/8/layout/hierarchy1"/>
    <dgm:cxn modelId="{83833676-2B4F-4478-9E6D-7EDD6EF3264C}" type="presOf" srcId="{E541EA94-957F-4F5C-820E-A86DEB6DED45}" destId="{A1F9CD60-7B68-400A-8E16-74BC2D1274A1}" srcOrd="0" destOrd="0" presId="urn:microsoft.com/office/officeart/2005/8/layout/hierarchy1"/>
    <dgm:cxn modelId="{510E5D58-9D8F-4668-A120-993E8D498879}" type="presOf" srcId="{11E84A9A-0CF6-4D5A-889D-4E3BCD48D3FE}" destId="{EB7DF304-2DED-4702-B635-35FA3AA6D7E8}" srcOrd="0" destOrd="0" presId="urn:microsoft.com/office/officeart/2005/8/layout/hierarchy1"/>
    <dgm:cxn modelId="{E528497D-5C85-412B-A101-64715D5ABD0B}" srcId="{D44084B0-EBCF-41FB-8E52-F8C2A2B70F94}" destId="{E4A8C651-56A3-452D-B402-6ACD250DD634}" srcOrd="0" destOrd="0" parTransId="{AF7A6E7B-F92F-4662-A8E4-5AB9CA17A8C0}" sibTransId="{ED6720BF-C7FE-4840-92E4-EEF5A9B8AE74}"/>
    <dgm:cxn modelId="{22FAA98D-7313-4940-B162-6E082A725BD5}" type="presOf" srcId="{1851B647-8D62-474E-B3A8-7455EC0037A1}" destId="{CCC85FB1-4267-47DF-8DCE-D9A96E9E2E22}" srcOrd="0" destOrd="0" presId="urn:microsoft.com/office/officeart/2005/8/layout/hierarchy1"/>
    <dgm:cxn modelId="{6D782B96-7B11-45B8-ADD6-C4712DA17556}" srcId="{E541EA94-957F-4F5C-820E-A86DEB6DED45}" destId="{11E84A9A-0CF6-4D5A-889D-4E3BCD48D3FE}" srcOrd="0" destOrd="0" parTransId="{4E954639-8A02-4BDC-B6BA-F8EEF63B209B}" sibTransId="{DE80E760-F900-48B5-B2D9-CD8FCDDA5B8D}"/>
    <dgm:cxn modelId="{588DF29B-2ABC-4609-89AA-D5591C713473}" srcId="{E541EA94-957F-4F5C-820E-A86DEB6DED45}" destId="{4988CD50-9442-4E44-A40F-45FC28582F38}" srcOrd="1" destOrd="0" parTransId="{3F48DCF3-7A07-4E7F-9630-790F7BE7ADF5}" sibTransId="{E5F67349-6BAD-4FB8-AE8B-96E08C13A96D}"/>
    <dgm:cxn modelId="{49D722A2-9679-4B68-BB0B-FCF89E642717}" type="presOf" srcId="{C55021BE-056C-443C-BACB-A9428B68BA9E}" destId="{66E05341-0504-4508-A101-1E3284A8EDC1}" srcOrd="0" destOrd="0" presId="urn:microsoft.com/office/officeart/2005/8/layout/hierarchy1"/>
    <dgm:cxn modelId="{BCEFD7A6-CF4A-40E6-93A8-F1E83879A3B6}" type="presOf" srcId="{DE931966-3FBF-4D52-9DD9-48556D670539}" destId="{D198EF0F-6495-426D-A0C4-F49ACF783138}" srcOrd="0" destOrd="0" presId="urn:microsoft.com/office/officeart/2005/8/layout/hierarchy1"/>
    <dgm:cxn modelId="{E2DF26B0-7FD1-49D7-9641-111099C07B98}" srcId="{E4A8C651-56A3-452D-B402-6ACD250DD634}" destId="{6389AE38-5E3B-4AC5-9298-6C8DC26B70AC}" srcOrd="1" destOrd="0" parTransId="{C55021BE-056C-443C-BACB-A9428B68BA9E}" sibTransId="{D0897D42-46EB-483F-A4B6-FC46C10E5DB9}"/>
    <dgm:cxn modelId="{5FD5FFB4-C919-4B10-8F90-90C115F30313}" type="presOf" srcId="{3171E1EE-60C3-41CB-A4AF-D08E6298475F}" destId="{9E9F0CB8-D6AA-4687-AEDC-A5D25AEEC316}" srcOrd="0" destOrd="0" presId="urn:microsoft.com/office/officeart/2005/8/layout/hierarchy1"/>
    <dgm:cxn modelId="{A25EF5CB-B471-4A11-8979-91A1163D7D72}" srcId="{150CDC44-96B2-4B7D-A8FB-70AA98789AF7}" destId="{4D3CAD91-7FEF-4F65-A522-0F8F6B20558B}" srcOrd="0" destOrd="0" parTransId="{4862760C-FE47-456A-AA5E-64744D3EA45D}" sibTransId="{04ED0EA5-5D4A-44D6-998A-D218A7DD4972}"/>
    <dgm:cxn modelId="{5D0895D0-B8C0-47CB-9DA9-28778FC743CB}" type="presOf" srcId="{4862760C-FE47-456A-AA5E-64744D3EA45D}" destId="{09E46A22-2EFA-48A8-9015-795AD807A620}" srcOrd="0" destOrd="0" presId="urn:microsoft.com/office/officeart/2005/8/layout/hierarchy1"/>
    <dgm:cxn modelId="{F6048FD8-B681-4C77-9ACD-09126ED1D02D}" type="presOf" srcId="{1FD17E25-7CE9-4706-98CE-9CA4CFC171E8}" destId="{25A07B84-ED30-4746-87C7-9397F4809703}" srcOrd="0" destOrd="0" presId="urn:microsoft.com/office/officeart/2005/8/layout/hierarchy1"/>
    <dgm:cxn modelId="{12B7D2DD-2933-43B4-BC0F-2169C4179EBC}" type="presOf" srcId="{6389AE38-5E3B-4AC5-9298-6C8DC26B70AC}" destId="{D6A2BB90-3138-44B2-BA5A-6DC2C4E80159}" srcOrd="0" destOrd="0" presId="urn:microsoft.com/office/officeart/2005/8/layout/hierarchy1"/>
    <dgm:cxn modelId="{99EF92E5-AAE4-4AC9-A527-B3E4F7A8B176}" srcId="{E4A8C651-56A3-452D-B402-6ACD250DD634}" destId="{1FD17E25-7CE9-4706-98CE-9CA4CFC171E8}" srcOrd="0" destOrd="0" parTransId="{1851B647-8D62-474E-B3A8-7455EC0037A1}" sibTransId="{B89A4DCF-C685-4D50-8490-657560AF64AC}"/>
    <dgm:cxn modelId="{ED91EFE9-750E-4000-AEF3-CC0F98BFC4CD}" type="presOf" srcId="{4E954639-8A02-4BDC-B6BA-F8EEF63B209B}" destId="{0B742A23-B8CE-4799-9B96-35A229A4BE80}" srcOrd="0" destOrd="0" presId="urn:microsoft.com/office/officeart/2005/8/layout/hierarchy1"/>
    <dgm:cxn modelId="{31C464F9-4BEA-450D-9BB8-E8E67EA979B7}" srcId="{150CDC44-96B2-4B7D-A8FB-70AA98789AF7}" destId="{3171E1EE-60C3-41CB-A4AF-D08E6298475F}" srcOrd="1" destOrd="0" parTransId="{A41B0541-AA0D-446F-9901-661AF92AA273}" sibTransId="{F770AF88-37FE-463B-8A0A-B12A493E60A8}"/>
    <dgm:cxn modelId="{953E61FE-AA00-40AC-AEC0-D26FC636ECA6}" type="presOf" srcId="{6012BFCC-CA0F-458B-863F-55FDD687F83D}" destId="{156EE119-DF02-431D-91A9-62AE0591F5B4}" srcOrd="0" destOrd="0" presId="urn:microsoft.com/office/officeart/2005/8/layout/hierarchy1"/>
    <dgm:cxn modelId="{50E5E82D-E3D3-46F3-BF54-C1989C89D1DC}" type="presParOf" srcId="{156EE119-DF02-431D-91A9-62AE0591F5B4}" destId="{E5D1DA26-A596-42C3-8E96-038603E18950}" srcOrd="0" destOrd="0" presId="urn:microsoft.com/office/officeart/2005/8/layout/hierarchy1"/>
    <dgm:cxn modelId="{9C6F41CD-49C6-4CED-AD90-A9CD8729F330}" type="presParOf" srcId="{E5D1DA26-A596-42C3-8E96-038603E18950}" destId="{0BE263F4-F28C-468B-A64D-9529A183DE18}" srcOrd="0" destOrd="0" presId="urn:microsoft.com/office/officeart/2005/8/layout/hierarchy1"/>
    <dgm:cxn modelId="{352D7380-7A23-4AED-959D-7D1492ACB95B}" type="presParOf" srcId="{0BE263F4-F28C-468B-A64D-9529A183DE18}" destId="{1FCAAB5B-9365-461D-B726-2AEF483E6982}" srcOrd="0" destOrd="0" presId="urn:microsoft.com/office/officeart/2005/8/layout/hierarchy1"/>
    <dgm:cxn modelId="{9116BE1A-901A-43B3-A18E-5F162794A62F}" type="presParOf" srcId="{0BE263F4-F28C-468B-A64D-9529A183DE18}" destId="{A48FE07F-1584-4D55-ACFE-EC98D9270674}" srcOrd="1" destOrd="0" presId="urn:microsoft.com/office/officeart/2005/8/layout/hierarchy1"/>
    <dgm:cxn modelId="{9419E072-3C2D-420C-B2D1-EFDAE4CCE630}" type="presParOf" srcId="{E5D1DA26-A596-42C3-8E96-038603E18950}" destId="{9F959117-C74F-4E8E-B908-E8502F7A5E8B}" srcOrd="1" destOrd="0" presId="urn:microsoft.com/office/officeart/2005/8/layout/hierarchy1"/>
    <dgm:cxn modelId="{81941011-7655-4C50-9400-78CCED23FEBC}" type="presParOf" srcId="{9F959117-C74F-4E8E-B908-E8502F7A5E8B}" destId="{11AFE131-148B-4AA7-86A7-27E90CF65DCD}" srcOrd="0" destOrd="0" presId="urn:microsoft.com/office/officeart/2005/8/layout/hierarchy1"/>
    <dgm:cxn modelId="{B91AEE2B-69ED-4550-AF94-ED82C1226DD2}" type="presParOf" srcId="{9F959117-C74F-4E8E-B908-E8502F7A5E8B}" destId="{35DC68E2-8459-486C-AE31-2DA0EEC8C085}" srcOrd="1" destOrd="0" presId="urn:microsoft.com/office/officeart/2005/8/layout/hierarchy1"/>
    <dgm:cxn modelId="{F96607AB-E490-41BB-A937-BE1D7DE37821}" type="presParOf" srcId="{35DC68E2-8459-486C-AE31-2DA0EEC8C085}" destId="{596A26D4-7444-4F66-B383-1055D1943EE0}" srcOrd="0" destOrd="0" presId="urn:microsoft.com/office/officeart/2005/8/layout/hierarchy1"/>
    <dgm:cxn modelId="{B462B493-1AE8-43E1-A4EB-9F43BE70F5DD}" type="presParOf" srcId="{596A26D4-7444-4F66-B383-1055D1943EE0}" destId="{3EA9F920-7A00-4DEB-9D7E-3EBC742B73E5}" srcOrd="0" destOrd="0" presId="urn:microsoft.com/office/officeart/2005/8/layout/hierarchy1"/>
    <dgm:cxn modelId="{E3E97745-AA1E-4713-BFC3-07B2802385BD}" type="presParOf" srcId="{596A26D4-7444-4F66-B383-1055D1943EE0}" destId="{390472A6-31AA-419F-91BE-5234264C5084}" srcOrd="1" destOrd="0" presId="urn:microsoft.com/office/officeart/2005/8/layout/hierarchy1"/>
    <dgm:cxn modelId="{57196C18-3D22-4A02-A9A8-FF8A2633C601}" type="presParOf" srcId="{35DC68E2-8459-486C-AE31-2DA0EEC8C085}" destId="{218AD5EC-F85C-4A64-8FFF-0B376275FDC7}" srcOrd="1" destOrd="0" presId="urn:microsoft.com/office/officeart/2005/8/layout/hierarchy1"/>
    <dgm:cxn modelId="{91F84350-0288-47AF-A846-F46B5F943FCA}" type="presParOf" srcId="{218AD5EC-F85C-4A64-8FFF-0B376275FDC7}" destId="{CCC85FB1-4267-47DF-8DCE-D9A96E9E2E22}" srcOrd="0" destOrd="0" presId="urn:microsoft.com/office/officeart/2005/8/layout/hierarchy1"/>
    <dgm:cxn modelId="{F3828A2D-ECE8-4209-B984-9980DC7CF444}" type="presParOf" srcId="{218AD5EC-F85C-4A64-8FFF-0B376275FDC7}" destId="{5793D8C2-96DB-46C8-85D0-E29B05CEF416}" srcOrd="1" destOrd="0" presId="urn:microsoft.com/office/officeart/2005/8/layout/hierarchy1"/>
    <dgm:cxn modelId="{2F6F2683-ACD8-427F-A6EF-E3F5B78FB4F7}" type="presParOf" srcId="{5793D8C2-96DB-46C8-85D0-E29B05CEF416}" destId="{D1DF6EF8-FD13-4D7C-955F-C211AFD37C6A}" srcOrd="0" destOrd="0" presId="urn:microsoft.com/office/officeart/2005/8/layout/hierarchy1"/>
    <dgm:cxn modelId="{0926D69C-A07C-4CA4-A0B2-67F660108A93}" type="presParOf" srcId="{D1DF6EF8-FD13-4D7C-955F-C211AFD37C6A}" destId="{77C26B29-E895-47FC-8D0A-C2598E0AB76B}" srcOrd="0" destOrd="0" presId="urn:microsoft.com/office/officeart/2005/8/layout/hierarchy1"/>
    <dgm:cxn modelId="{946F9993-A9A9-4212-A6D5-3F58CDC84C8F}" type="presParOf" srcId="{D1DF6EF8-FD13-4D7C-955F-C211AFD37C6A}" destId="{25A07B84-ED30-4746-87C7-9397F4809703}" srcOrd="1" destOrd="0" presId="urn:microsoft.com/office/officeart/2005/8/layout/hierarchy1"/>
    <dgm:cxn modelId="{76BC0392-D546-4569-B490-03529CFF4582}" type="presParOf" srcId="{5793D8C2-96DB-46C8-85D0-E29B05CEF416}" destId="{03047A35-13A8-4C2D-ABAC-FDFB3A4312E2}" srcOrd="1" destOrd="0" presId="urn:microsoft.com/office/officeart/2005/8/layout/hierarchy1"/>
    <dgm:cxn modelId="{F0B81F7A-4368-44D2-A34D-83C37666E867}" type="presParOf" srcId="{218AD5EC-F85C-4A64-8FFF-0B376275FDC7}" destId="{66E05341-0504-4508-A101-1E3284A8EDC1}" srcOrd="2" destOrd="0" presId="urn:microsoft.com/office/officeart/2005/8/layout/hierarchy1"/>
    <dgm:cxn modelId="{9714C961-B720-43E0-85B2-10620CCEC146}" type="presParOf" srcId="{218AD5EC-F85C-4A64-8FFF-0B376275FDC7}" destId="{CED8E1F2-BB13-4AB9-BC29-AEFE8A8BCB2A}" srcOrd="3" destOrd="0" presId="urn:microsoft.com/office/officeart/2005/8/layout/hierarchy1"/>
    <dgm:cxn modelId="{39EBE5D4-A198-4D68-B3BD-0E926195CF9C}" type="presParOf" srcId="{CED8E1F2-BB13-4AB9-BC29-AEFE8A8BCB2A}" destId="{4AA49376-967C-4455-96EE-81F1A7C5904A}" srcOrd="0" destOrd="0" presId="urn:microsoft.com/office/officeart/2005/8/layout/hierarchy1"/>
    <dgm:cxn modelId="{9E29F248-8571-4FC1-8629-2E0B67CACB0E}" type="presParOf" srcId="{4AA49376-967C-4455-96EE-81F1A7C5904A}" destId="{905EA9BC-8724-4501-8A54-714F583E6516}" srcOrd="0" destOrd="0" presId="urn:microsoft.com/office/officeart/2005/8/layout/hierarchy1"/>
    <dgm:cxn modelId="{EEF15012-EFDB-4A47-945D-D8D2DB4EC478}" type="presParOf" srcId="{4AA49376-967C-4455-96EE-81F1A7C5904A}" destId="{D6A2BB90-3138-44B2-BA5A-6DC2C4E80159}" srcOrd="1" destOrd="0" presId="urn:microsoft.com/office/officeart/2005/8/layout/hierarchy1"/>
    <dgm:cxn modelId="{0FF8E0F5-C38C-48C6-84DC-33B47BC903FA}" type="presParOf" srcId="{CED8E1F2-BB13-4AB9-BC29-AEFE8A8BCB2A}" destId="{77B25134-3655-41EE-BFAB-EC30D008BFAE}" srcOrd="1" destOrd="0" presId="urn:microsoft.com/office/officeart/2005/8/layout/hierarchy1"/>
    <dgm:cxn modelId="{7365B103-6A0D-48F6-AC64-D9FAA23F7EBB}" type="presParOf" srcId="{9F959117-C74F-4E8E-B908-E8502F7A5E8B}" destId="{D198EF0F-6495-426D-A0C4-F49ACF783138}" srcOrd="2" destOrd="0" presId="urn:microsoft.com/office/officeart/2005/8/layout/hierarchy1"/>
    <dgm:cxn modelId="{14BEB990-A966-4E79-8D02-F4A815EB748D}" type="presParOf" srcId="{9F959117-C74F-4E8E-B908-E8502F7A5E8B}" destId="{94681DC8-4A2C-4418-A95E-2BAACE15BE97}" srcOrd="3" destOrd="0" presId="urn:microsoft.com/office/officeart/2005/8/layout/hierarchy1"/>
    <dgm:cxn modelId="{3816E2D1-A1C5-4589-9AE2-248C60F167C2}" type="presParOf" srcId="{94681DC8-4A2C-4418-A95E-2BAACE15BE97}" destId="{530035AF-8963-443F-BA41-45791D433CC4}" srcOrd="0" destOrd="0" presId="urn:microsoft.com/office/officeart/2005/8/layout/hierarchy1"/>
    <dgm:cxn modelId="{3192AD9B-D69C-4FBA-AFED-9532546B2407}" type="presParOf" srcId="{530035AF-8963-443F-BA41-45791D433CC4}" destId="{00A4F9CD-62B5-48CB-954C-993CAC8E83D9}" srcOrd="0" destOrd="0" presId="urn:microsoft.com/office/officeart/2005/8/layout/hierarchy1"/>
    <dgm:cxn modelId="{1666A6A5-ED30-4493-B2AE-C2B9FE5A4E95}" type="presParOf" srcId="{530035AF-8963-443F-BA41-45791D433CC4}" destId="{16B931AD-2048-4C66-83E5-790332EF5B89}" srcOrd="1" destOrd="0" presId="urn:microsoft.com/office/officeart/2005/8/layout/hierarchy1"/>
    <dgm:cxn modelId="{8E83153D-D36F-4798-9851-EA6B8E6A3142}" type="presParOf" srcId="{94681DC8-4A2C-4418-A95E-2BAACE15BE97}" destId="{A2135DC7-E4B4-4C9B-83A6-9816494E9F3E}" srcOrd="1" destOrd="0" presId="urn:microsoft.com/office/officeart/2005/8/layout/hierarchy1"/>
    <dgm:cxn modelId="{A0946A84-B581-4D22-B6DE-2D480CFB6C64}" type="presParOf" srcId="{A2135DC7-E4B4-4C9B-83A6-9816494E9F3E}" destId="{09E46A22-2EFA-48A8-9015-795AD807A620}" srcOrd="0" destOrd="0" presId="urn:microsoft.com/office/officeart/2005/8/layout/hierarchy1"/>
    <dgm:cxn modelId="{1CDF5FF0-05E9-4C8A-8FB1-2A2DDFE965C1}" type="presParOf" srcId="{A2135DC7-E4B4-4C9B-83A6-9816494E9F3E}" destId="{90B3B25A-5EDD-4EBC-88C7-ADE0FFD7129F}" srcOrd="1" destOrd="0" presId="urn:microsoft.com/office/officeart/2005/8/layout/hierarchy1"/>
    <dgm:cxn modelId="{64615EF5-9BE2-45F4-ADC6-F2983687FC4E}" type="presParOf" srcId="{90B3B25A-5EDD-4EBC-88C7-ADE0FFD7129F}" destId="{06C3D4BD-35C1-4862-8AF9-ECA09A0EBAD4}" srcOrd="0" destOrd="0" presId="urn:microsoft.com/office/officeart/2005/8/layout/hierarchy1"/>
    <dgm:cxn modelId="{D93D0B08-1B3B-4FD0-8415-8B067DB0B23C}" type="presParOf" srcId="{06C3D4BD-35C1-4862-8AF9-ECA09A0EBAD4}" destId="{A0255182-B37E-4B4D-AC17-5C1028AF6D9F}" srcOrd="0" destOrd="0" presId="urn:microsoft.com/office/officeart/2005/8/layout/hierarchy1"/>
    <dgm:cxn modelId="{C1FDC68A-DC4D-415F-98B3-7B2EF14714AE}" type="presParOf" srcId="{06C3D4BD-35C1-4862-8AF9-ECA09A0EBAD4}" destId="{81C65FCA-7944-4F5F-AF7E-C54BA9D5F3B0}" srcOrd="1" destOrd="0" presId="urn:microsoft.com/office/officeart/2005/8/layout/hierarchy1"/>
    <dgm:cxn modelId="{87B59B52-1B81-4D05-A25B-8FDD9ACBCE4C}" type="presParOf" srcId="{90B3B25A-5EDD-4EBC-88C7-ADE0FFD7129F}" destId="{A05E643F-5BA0-47FC-B92A-AB5CC5F23508}" srcOrd="1" destOrd="0" presId="urn:microsoft.com/office/officeart/2005/8/layout/hierarchy1"/>
    <dgm:cxn modelId="{226BD0E0-4DB9-4047-BCF1-2FDC3EF67050}" type="presParOf" srcId="{A2135DC7-E4B4-4C9B-83A6-9816494E9F3E}" destId="{9E9538C1-E097-406B-AB61-9296550A2572}" srcOrd="2" destOrd="0" presId="urn:microsoft.com/office/officeart/2005/8/layout/hierarchy1"/>
    <dgm:cxn modelId="{6783D6CB-BE49-489D-A8AF-B09CFA2830B4}" type="presParOf" srcId="{A2135DC7-E4B4-4C9B-83A6-9816494E9F3E}" destId="{D1457713-4A3F-47B1-8415-2CA50E5EE995}" srcOrd="3" destOrd="0" presId="urn:microsoft.com/office/officeart/2005/8/layout/hierarchy1"/>
    <dgm:cxn modelId="{B0226638-FD67-4A14-8041-A1E46B992904}" type="presParOf" srcId="{D1457713-4A3F-47B1-8415-2CA50E5EE995}" destId="{280BE79C-2C40-4225-AA52-DA2627173921}" srcOrd="0" destOrd="0" presId="urn:microsoft.com/office/officeart/2005/8/layout/hierarchy1"/>
    <dgm:cxn modelId="{5303F88C-2C77-43DE-B6B2-510BA26BA44F}" type="presParOf" srcId="{280BE79C-2C40-4225-AA52-DA2627173921}" destId="{0C6906A6-2DF5-4291-8F90-D3F8E2915002}" srcOrd="0" destOrd="0" presId="urn:microsoft.com/office/officeart/2005/8/layout/hierarchy1"/>
    <dgm:cxn modelId="{43697BBF-992B-4E9B-8714-B564B78BBEF5}" type="presParOf" srcId="{280BE79C-2C40-4225-AA52-DA2627173921}" destId="{9E9F0CB8-D6AA-4687-AEDC-A5D25AEEC316}" srcOrd="1" destOrd="0" presId="urn:microsoft.com/office/officeart/2005/8/layout/hierarchy1"/>
    <dgm:cxn modelId="{2ADA5746-E0F1-41C6-B778-41794ABF2E77}" type="presParOf" srcId="{D1457713-4A3F-47B1-8415-2CA50E5EE995}" destId="{A51A4A4D-877E-450D-9252-B1B3BE49CC6E}" srcOrd="1" destOrd="0" presId="urn:microsoft.com/office/officeart/2005/8/layout/hierarchy1"/>
    <dgm:cxn modelId="{CE7088FC-EADE-4A8C-B2BA-EF82844F6998}" type="presParOf" srcId="{156EE119-DF02-431D-91A9-62AE0591F5B4}" destId="{64010F89-D1FA-45AD-A003-D41A34BE62A8}" srcOrd="1" destOrd="0" presId="urn:microsoft.com/office/officeart/2005/8/layout/hierarchy1"/>
    <dgm:cxn modelId="{C9255FD9-3BEF-4108-A97F-D868B52420D3}" type="presParOf" srcId="{64010F89-D1FA-45AD-A003-D41A34BE62A8}" destId="{CF788F53-3CA0-4AC0-915C-B6B7280CCE19}" srcOrd="0" destOrd="0" presId="urn:microsoft.com/office/officeart/2005/8/layout/hierarchy1"/>
    <dgm:cxn modelId="{E65B7C06-597B-421F-BBAC-4C312A0D5B23}" type="presParOf" srcId="{CF788F53-3CA0-4AC0-915C-B6B7280CCE19}" destId="{EFB23138-5022-40A2-901D-5B0FA6D0C24E}" srcOrd="0" destOrd="0" presId="urn:microsoft.com/office/officeart/2005/8/layout/hierarchy1"/>
    <dgm:cxn modelId="{2586CD1F-8812-4594-BA99-EF4FCE89D67D}" type="presParOf" srcId="{CF788F53-3CA0-4AC0-915C-B6B7280CCE19}" destId="{A1F9CD60-7B68-400A-8E16-74BC2D1274A1}" srcOrd="1" destOrd="0" presId="urn:microsoft.com/office/officeart/2005/8/layout/hierarchy1"/>
    <dgm:cxn modelId="{854762D6-FC93-4A03-A46B-6F7B9244001C}" type="presParOf" srcId="{64010F89-D1FA-45AD-A003-D41A34BE62A8}" destId="{F8809052-E599-4E05-8BC1-5A633970FE56}" srcOrd="1" destOrd="0" presId="urn:microsoft.com/office/officeart/2005/8/layout/hierarchy1"/>
    <dgm:cxn modelId="{560E0EFF-A3EA-48A2-8F5B-00B3EA2764E5}" type="presParOf" srcId="{F8809052-E599-4E05-8BC1-5A633970FE56}" destId="{0B742A23-B8CE-4799-9B96-35A229A4BE80}" srcOrd="0" destOrd="0" presId="urn:microsoft.com/office/officeart/2005/8/layout/hierarchy1"/>
    <dgm:cxn modelId="{08E350A6-A537-4ED2-AE12-A5567477758E}" type="presParOf" srcId="{F8809052-E599-4E05-8BC1-5A633970FE56}" destId="{A4F9987E-891D-4C7D-A3DC-5F75D76CF767}" srcOrd="1" destOrd="0" presId="urn:microsoft.com/office/officeart/2005/8/layout/hierarchy1"/>
    <dgm:cxn modelId="{66EFBC5E-3A2D-46D7-BC70-CEAB141727E4}" type="presParOf" srcId="{A4F9987E-891D-4C7D-A3DC-5F75D76CF767}" destId="{36770148-CD9D-425B-B73F-B09400E4BDC3}" srcOrd="0" destOrd="0" presId="urn:microsoft.com/office/officeart/2005/8/layout/hierarchy1"/>
    <dgm:cxn modelId="{784E6CAD-8DC1-46E2-8C3D-90FF6E376494}" type="presParOf" srcId="{36770148-CD9D-425B-B73F-B09400E4BDC3}" destId="{79AEE03E-C93D-449F-B43B-CCD45CA8D668}" srcOrd="0" destOrd="0" presId="urn:microsoft.com/office/officeart/2005/8/layout/hierarchy1"/>
    <dgm:cxn modelId="{1D84BD3B-382C-4580-89B4-D6A713D5A3B2}" type="presParOf" srcId="{36770148-CD9D-425B-B73F-B09400E4BDC3}" destId="{EB7DF304-2DED-4702-B635-35FA3AA6D7E8}" srcOrd="1" destOrd="0" presId="urn:microsoft.com/office/officeart/2005/8/layout/hierarchy1"/>
    <dgm:cxn modelId="{68C5AC52-3D54-47DA-901D-F2B958EC1C0C}" type="presParOf" srcId="{A4F9987E-891D-4C7D-A3DC-5F75D76CF767}" destId="{5F0F6BB1-1781-447F-B360-AC0A72E8B7DC}" srcOrd="1" destOrd="0" presId="urn:microsoft.com/office/officeart/2005/8/layout/hierarchy1"/>
    <dgm:cxn modelId="{76905659-34B5-4FCF-AB5E-AA6B0959C0B1}" type="presParOf" srcId="{F8809052-E599-4E05-8BC1-5A633970FE56}" destId="{A5926797-5C55-4F15-9024-0DB9681A2A94}" srcOrd="2" destOrd="0" presId="urn:microsoft.com/office/officeart/2005/8/layout/hierarchy1"/>
    <dgm:cxn modelId="{A3247466-093B-4D91-813C-A61A0D70A2D0}" type="presParOf" srcId="{F8809052-E599-4E05-8BC1-5A633970FE56}" destId="{DD834788-11F0-4D2E-B64C-AA56DEBE009B}" srcOrd="3" destOrd="0" presId="urn:microsoft.com/office/officeart/2005/8/layout/hierarchy1"/>
    <dgm:cxn modelId="{5A660E57-4118-40B4-90E6-257D0DA51E67}" type="presParOf" srcId="{DD834788-11F0-4D2E-B64C-AA56DEBE009B}" destId="{6ECA896E-37BC-4CDD-BF9C-671407D1C13A}" srcOrd="0" destOrd="0" presId="urn:microsoft.com/office/officeart/2005/8/layout/hierarchy1"/>
    <dgm:cxn modelId="{6323206B-2A47-4969-A007-E599943AA12A}" type="presParOf" srcId="{6ECA896E-37BC-4CDD-BF9C-671407D1C13A}" destId="{16650705-6B8A-4BEC-9617-A4C7A13E556C}" srcOrd="0" destOrd="0" presId="urn:microsoft.com/office/officeart/2005/8/layout/hierarchy1"/>
    <dgm:cxn modelId="{9EBAF943-4B6D-4B5B-9B4E-992D53D4429E}" type="presParOf" srcId="{6ECA896E-37BC-4CDD-BF9C-671407D1C13A}" destId="{4DD11C29-9D0C-4A3A-8F79-5277D9C7811F}" srcOrd="1" destOrd="0" presId="urn:microsoft.com/office/officeart/2005/8/layout/hierarchy1"/>
    <dgm:cxn modelId="{7CA83EC4-AE30-4E60-A16D-88ABF205C209}" type="presParOf" srcId="{DD834788-11F0-4D2E-B64C-AA56DEBE009B}" destId="{2F64EE03-5338-42B1-9A14-3DE06E8EF648}" srcOrd="1" destOrd="0" presId="urn:microsoft.com/office/officeart/2005/8/layout/hierarchy1"/>
    <dgm:cxn modelId="{2AB2BE11-C74C-493E-A790-54AB8DC6F34F}" type="presParOf" srcId="{F8809052-E599-4E05-8BC1-5A633970FE56}" destId="{38AF737E-170A-477C-AC76-44CDA5B7F6AB}" srcOrd="4" destOrd="0" presId="urn:microsoft.com/office/officeart/2005/8/layout/hierarchy1"/>
    <dgm:cxn modelId="{D759E919-EA87-43B3-B8C4-CEBF64700477}" type="presParOf" srcId="{F8809052-E599-4E05-8BC1-5A633970FE56}" destId="{45FBFDFC-4643-4D78-9369-3079813E4139}" srcOrd="5" destOrd="0" presId="urn:microsoft.com/office/officeart/2005/8/layout/hierarchy1"/>
    <dgm:cxn modelId="{1A02DDBB-BBC7-4E8F-806C-0F835C99354F}" type="presParOf" srcId="{45FBFDFC-4643-4D78-9369-3079813E4139}" destId="{76B5CE42-B1DB-4B78-9A02-2E650F1DB6C0}" srcOrd="0" destOrd="0" presId="urn:microsoft.com/office/officeart/2005/8/layout/hierarchy1"/>
    <dgm:cxn modelId="{E6B26E41-7320-4655-8C25-281DC3305A86}" type="presParOf" srcId="{76B5CE42-B1DB-4B78-9A02-2E650F1DB6C0}" destId="{FEA8AEE1-904B-4293-933E-6197DD892F4D}" srcOrd="0" destOrd="0" presId="urn:microsoft.com/office/officeart/2005/8/layout/hierarchy1"/>
    <dgm:cxn modelId="{0A288C18-BCCB-41B3-9B29-C6C5219988CB}" type="presParOf" srcId="{76B5CE42-B1DB-4B78-9A02-2E650F1DB6C0}" destId="{61812C6F-471F-4ADF-B9D4-ABDE0C0ABE4D}" srcOrd="1" destOrd="0" presId="urn:microsoft.com/office/officeart/2005/8/layout/hierarchy1"/>
    <dgm:cxn modelId="{CE527FFB-0399-4F71-8BA5-ECB3284E7A48}" type="presParOf" srcId="{45FBFDFC-4643-4D78-9369-3079813E4139}" destId="{7ECA3D1E-4E20-4C54-9378-C12D67706E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A54A-BFC8-42E7-9733-8CC32CAADAD6}">
      <dsp:nvSpPr>
        <dsp:cNvPr id="0" name=""/>
        <dsp:cNvSpPr/>
      </dsp:nvSpPr>
      <dsp:spPr>
        <a:xfrm>
          <a:off x="6773572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627649" y="203558"/>
              </a:lnTo>
              <a:lnTo>
                <a:pt x="627649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00E51-CF29-4F07-8CAE-EE138D5FB8BC}">
      <dsp:nvSpPr>
        <dsp:cNvPr id="0" name=""/>
        <dsp:cNvSpPr/>
      </dsp:nvSpPr>
      <dsp:spPr>
        <a:xfrm>
          <a:off x="6145923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627649" y="0"/>
              </a:moveTo>
              <a:lnTo>
                <a:pt x="627649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FCF3C-6E37-470E-A9D1-53896AE67586}">
      <dsp:nvSpPr>
        <dsp:cNvPr id="0" name=""/>
        <dsp:cNvSpPr/>
      </dsp:nvSpPr>
      <dsp:spPr>
        <a:xfrm>
          <a:off x="4262974" y="653380"/>
          <a:ext cx="2510597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2510597" y="203558"/>
              </a:lnTo>
              <a:lnTo>
                <a:pt x="2510597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1BF38-D0D2-4DE5-97F2-2B737D9A3E57}">
      <dsp:nvSpPr>
        <dsp:cNvPr id="0" name=""/>
        <dsp:cNvSpPr/>
      </dsp:nvSpPr>
      <dsp:spPr>
        <a:xfrm>
          <a:off x="4844904" y="1604269"/>
          <a:ext cx="91440" cy="298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B529B-4AAF-4A85-A520-F4EB9C5703CE}">
      <dsp:nvSpPr>
        <dsp:cNvPr id="0" name=""/>
        <dsp:cNvSpPr/>
      </dsp:nvSpPr>
      <dsp:spPr>
        <a:xfrm>
          <a:off x="4262974" y="653380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627649" y="203558"/>
              </a:lnTo>
              <a:lnTo>
                <a:pt x="627649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A4926-2604-42E6-80F1-FF643E1BB78D}">
      <dsp:nvSpPr>
        <dsp:cNvPr id="0" name=""/>
        <dsp:cNvSpPr/>
      </dsp:nvSpPr>
      <dsp:spPr>
        <a:xfrm>
          <a:off x="3589605" y="1604269"/>
          <a:ext cx="91440" cy="298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E9F6A-0471-4A98-9A7D-D0043FFBB22D}">
      <dsp:nvSpPr>
        <dsp:cNvPr id="0" name=""/>
        <dsp:cNvSpPr/>
      </dsp:nvSpPr>
      <dsp:spPr>
        <a:xfrm>
          <a:off x="3635325" y="653380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627649" y="0"/>
              </a:moveTo>
              <a:lnTo>
                <a:pt x="627649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23F67-A991-4D1E-B211-B7858EF40B09}">
      <dsp:nvSpPr>
        <dsp:cNvPr id="0" name=""/>
        <dsp:cNvSpPr/>
      </dsp:nvSpPr>
      <dsp:spPr>
        <a:xfrm>
          <a:off x="1752377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627649" y="203558"/>
              </a:lnTo>
              <a:lnTo>
                <a:pt x="627649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B40B5-79B6-4E8A-9453-1414568E2485}">
      <dsp:nvSpPr>
        <dsp:cNvPr id="0" name=""/>
        <dsp:cNvSpPr/>
      </dsp:nvSpPr>
      <dsp:spPr>
        <a:xfrm>
          <a:off x="1124727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627649" y="0"/>
              </a:moveTo>
              <a:lnTo>
                <a:pt x="627649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1B3BF-EBA7-495E-B290-DE21FF874584}">
      <dsp:nvSpPr>
        <dsp:cNvPr id="0" name=""/>
        <dsp:cNvSpPr/>
      </dsp:nvSpPr>
      <dsp:spPr>
        <a:xfrm>
          <a:off x="1752377" y="653380"/>
          <a:ext cx="2510597" cy="298704"/>
        </a:xfrm>
        <a:custGeom>
          <a:avLst/>
          <a:gdLst/>
          <a:ahLst/>
          <a:cxnLst/>
          <a:rect l="0" t="0" r="0" b="0"/>
          <a:pathLst>
            <a:path>
              <a:moveTo>
                <a:pt x="2510597" y="0"/>
              </a:moveTo>
              <a:lnTo>
                <a:pt x="2510597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3B-CFC2-4BEE-9FD0-6B1603F56F14}">
      <dsp:nvSpPr>
        <dsp:cNvPr id="0" name=""/>
        <dsp:cNvSpPr/>
      </dsp:nvSpPr>
      <dsp:spPr>
        <a:xfrm>
          <a:off x="3749443" y="1196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7417B8-81B2-41F0-AFF4-5A659A3C0F19}">
      <dsp:nvSpPr>
        <dsp:cNvPr id="0" name=""/>
        <dsp:cNvSpPr/>
      </dsp:nvSpPr>
      <dsp:spPr>
        <a:xfrm>
          <a:off x="3863561" y="109608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后端</a:t>
          </a:r>
          <a:endParaRPr lang="zh-CN" sz="1300" kern="1200"/>
        </a:p>
      </dsp:txBody>
      <dsp:txXfrm>
        <a:off x="3882663" y="128710"/>
        <a:ext cx="988858" cy="613980"/>
      </dsp:txXfrm>
    </dsp:sp>
    <dsp:sp modelId="{CE7CE58F-36C9-4FDF-ADAC-9044556695B9}">
      <dsp:nvSpPr>
        <dsp:cNvPr id="0" name=""/>
        <dsp:cNvSpPr/>
      </dsp:nvSpPr>
      <dsp:spPr>
        <a:xfrm>
          <a:off x="1238845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9E3F9E-02BB-4790-BE2E-68771317D74B}">
      <dsp:nvSpPr>
        <dsp:cNvPr id="0" name=""/>
        <dsp:cNvSpPr/>
      </dsp:nvSpPr>
      <dsp:spPr>
        <a:xfrm>
          <a:off x="1352963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用户管理模块</a:t>
          </a:r>
          <a:endParaRPr lang="zh-CN" sz="1300" kern="1200"/>
        </a:p>
      </dsp:txBody>
      <dsp:txXfrm>
        <a:off x="1372065" y="1079599"/>
        <a:ext cx="988858" cy="613980"/>
      </dsp:txXfrm>
    </dsp:sp>
    <dsp:sp modelId="{5BF2E454-1BEE-4F6C-8269-FA56A386D804}">
      <dsp:nvSpPr>
        <dsp:cNvPr id="0" name=""/>
        <dsp:cNvSpPr/>
      </dsp:nvSpPr>
      <dsp:spPr>
        <a:xfrm>
          <a:off x="611196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3FCC9C-2D0F-4F29-B560-2A0A1EB1502A}">
      <dsp:nvSpPr>
        <dsp:cNvPr id="0" name=""/>
        <dsp:cNvSpPr/>
      </dsp:nvSpPr>
      <dsp:spPr>
        <a:xfrm>
          <a:off x="725314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用户信息维护</a:t>
          </a:r>
          <a:endParaRPr lang="zh-CN" sz="1300" kern="1200"/>
        </a:p>
      </dsp:txBody>
      <dsp:txXfrm>
        <a:off x="744416" y="2030488"/>
        <a:ext cx="988858" cy="613980"/>
      </dsp:txXfrm>
    </dsp:sp>
    <dsp:sp modelId="{1EF1A27D-C1E9-436E-8109-623388429BA5}">
      <dsp:nvSpPr>
        <dsp:cNvPr id="0" name=""/>
        <dsp:cNvSpPr/>
      </dsp:nvSpPr>
      <dsp:spPr>
        <a:xfrm>
          <a:off x="1866495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DCFBDE-D195-4C31-B84C-974334C92BF2}">
      <dsp:nvSpPr>
        <dsp:cNvPr id="0" name=""/>
        <dsp:cNvSpPr/>
      </dsp:nvSpPr>
      <dsp:spPr>
        <a:xfrm>
          <a:off x="1980613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用户偏好与需求</a:t>
          </a:r>
          <a:endParaRPr lang="zh-CN" sz="1300" kern="1200"/>
        </a:p>
      </dsp:txBody>
      <dsp:txXfrm>
        <a:off x="1999715" y="2030488"/>
        <a:ext cx="988858" cy="613980"/>
      </dsp:txXfrm>
    </dsp:sp>
    <dsp:sp modelId="{1517D8E7-42D6-4876-BD80-946AEBA5E735}">
      <dsp:nvSpPr>
        <dsp:cNvPr id="0" name=""/>
        <dsp:cNvSpPr/>
      </dsp:nvSpPr>
      <dsp:spPr>
        <a:xfrm>
          <a:off x="3121794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A0EB13-EC5F-475C-ADCC-C8113A59FFA2}">
      <dsp:nvSpPr>
        <dsp:cNvPr id="0" name=""/>
        <dsp:cNvSpPr/>
      </dsp:nvSpPr>
      <dsp:spPr>
        <a:xfrm>
          <a:off x="3235912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旅游推荐模块</a:t>
          </a:r>
          <a:endParaRPr lang="zh-CN" sz="1300" kern="1200"/>
        </a:p>
      </dsp:txBody>
      <dsp:txXfrm>
        <a:off x="3255014" y="1079599"/>
        <a:ext cx="988858" cy="613980"/>
      </dsp:txXfrm>
    </dsp:sp>
    <dsp:sp modelId="{84D4A72E-1659-4468-856D-7EE39B3CD001}">
      <dsp:nvSpPr>
        <dsp:cNvPr id="0" name=""/>
        <dsp:cNvSpPr/>
      </dsp:nvSpPr>
      <dsp:spPr>
        <a:xfrm>
          <a:off x="3121794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968954-CB88-42AC-A951-06E1A253B822}">
      <dsp:nvSpPr>
        <dsp:cNvPr id="0" name=""/>
        <dsp:cNvSpPr/>
      </dsp:nvSpPr>
      <dsp:spPr>
        <a:xfrm>
          <a:off x="3235912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推荐队友与组队</a:t>
          </a:r>
          <a:endParaRPr lang="zh-CN" sz="1300" kern="1200"/>
        </a:p>
      </dsp:txBody>
      <dsp:txXfrm>
        <a:off x="3255014" y="2030488"/>
        <a:ext cx="988858" cy="613980"/>
      </dsp:txXfrm>
    </dsp:sp>
    <dsp:sp modelId="{8F503DC4-78EB-4A0D-8320-42C38CD80AAE}">
      <dsp:nvSpPr>
        <dsp:cNvPr id="0" name=""/>
        <dsp:cNvSpPr/>
      </dsp:nvSpPr>
      <dsp:spPr>
        <a:xfrm>
          <a:off x="4377093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FC22DF-25BA-4DBA-91A3-F59AF14F5895}">
      <dsp:nvSpPr>
        <dsp:cNvPr id="0" name=""/>
        <dsp:cNvSpPr/>
      </dsp:nvSpPr>
      <dsp:spPr>
        <a:xfrm>
          <a:off x="4491211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评价与日志管理模块</a:t>
          </a:r>
          <a:endParaRPr lang="zh-CN" sz="1300" kern="1200"/>
        </a:p>
      </dsp:txBody>
      <dsp:txXfrm>
        <a:off x="4510313" y="1079599"/>
        <a:ext cx="988858" cy="613980"/>
      </dsp:txXfrm>
    </dsp:sp>
    <dsp:sp modelId="{4D8A999F-4592-4EF1-BB34-C9933786EA1A}">
      <dsp:nvSpPr>
        <dsp:cNvPr id="0" name=""/>
        <dsp:cNvSpPr/>
      </dsp:nvSpPr>
      <dsp:spPr>
        <a:xfrm>
          <a:off x="4377093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B3B92E-FE75-4A76-A781-24D5E6AD66AF}">
      <dsp:nvSpPr>
        <dsp:cNvPr id="0" name=""/>
        <dsp:cNvSpPr/>
      </dsp:nvSpPr>
      <dsp:spPr>
        <a:xfrm>
          <a:off x="4491211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旅游日志</a:t>
          </a:r>
          <a:endParaRPr lang="zh-CN" sz="1300" kern="1200"/>
        </a:p>
      </dsp:txBody>
      <dsp:txXfrm>
        <a:off x="4510313" y="2030488"/>
        <a:ext cx="988858" cy="613980"/>
      </dsp:txXfrm>
    </dsp:sp>
    <dsp:sp modelId="{48D34C41-1E8C-434D-A461-AD580A8940B0}">
      <dsp:nvSpPr>
        <dsp:cNvPr id="0" name=""/>
        <dsp:cNvSpPr/>
      </dsp:nvSpPr>
      <dsp:spPr>
        <a:xfrm>
          <a:off x="6260041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DEE1B3-B9F9-4232-A05D-33DADB1E2200}">
      <dsp:nvSpPr>
        <dsp:cNvPr id="0" name=""/>
        <dsp:cNvSpPr/>
      </dsp:nvSpPr>
      <dsp:spPr>
        <a:xfrm>
          <a:off x="6374159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数据处理与分析模块</a:t>
          </a:r>
          <a:endParaRPr lang="zh-CN" sz="1300" kern="1200"/>
        </a:p>
      </dsp:txBody>
      <dsp:txXfrm>
        <a:off x="6393261" y="1079599"/>
        <a:ext cx="988858" cy="613980"/>
      </dsp:txXfrm>
    </dsp:sp>
    <dsp:sp modelId="{B185DC5D-6A82-4012-87EE-C52D0B82EF32}">
      <dsp:nvSpPr>
        <dsp:cNvPr id="0" name=""/>
        <dsp:cNvSpPr/>
      </dsp:nvSpPr>
      <dsp:spPr>
        <a:xfrm>
          <a:off x="5632391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71C44F-1F50-487B-8D29-ADF479E29E70}">
      <dsp:nvSpPr>
        <dsp:cNvPr id="0" name=""/>
        <dsp:cNvSpPr/>
      </dsp:nvSpPr>
      <dsp:spPr>
        <a:xfrm>
          <a:off x="5746510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数据收集与处理</a:t>
          </a:r>
          <a:endParaRPr lang="zh-CN" sz="1300" kern="1200"/>
        </a:p>
      </dsp:txBody>
      <dsp:txXfrm>
        <a:off x="5765612" y="2030488"/>
        <a:ext cx="988858" cy="613980"/>
      </dsp:txXfrm>
    </dsp:sp>
    <dsp:sp modelId="{C5B6C64A-B643-4282-9516-780C27813575}">
      <dsp:nvSpPr>
        <dsp:cNvPr id="0" name=""/>
        <dsp:cNvSpPr/>
      </dsp:nvSpPr>
      <dsp:spPr>
        <a:xfrm>
          <a:off x="6887690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C53F7C-9C89-4556-9CEB-7A3AD187454F}">
      <dsp:nvSpPr>
        <dsp:cNvPr id="0" name=""/>
        <dsp:cNvSpPr/>
      </dsp:nvSpPr>
      <dsp:spPr>
        <a:xfrm>
          <a:off x="7001809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偏好分析与推荐</a:t>
          </a:r>
          <a:endParaRPr lang="zh-CN" sz="1300" kern="1200"/>
        </a:p>
      </dsp:txBody>
      <dsp:txXfrm>
        <a:off x="7020911" y="2030488"/>
        <a:ext cx="988858" cy="61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F737E-170A-477C-AC76-44CDA5B7F6AB}">
      <dsp:nvSpPr>
        <dsp:cNvPr id="0" name=""/>
        <dsp:cNvSpPr/>
      </dsp:nvSpPr>
      <dsp:spPr>
        <a:xfrm>
          <a:off x="6459748" y="653380"/>
          <a:ext cx="1255298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1255298" y="203558"/>
              </a:lnTo>
              <a:lnTo>
                <a:pt x="1255298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26797-5C55-4F15-9024-0DB9681A2A94}">
      <dsp:nvSpPr>
        <dsp:cNvPr id="0" name=""/>
        <dsp:cNvSpPr/>
      </dsp:nvSpPr>
      <dsp:spPr>
        <a:xfrm>
          <a:off x="6414028" y="653380"/>
          <a:ext cx="91440" cy="298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42A23-B8CE-4799-9B96-35A229A4BE80}">
      <dsp:nvSpPr>
        <dsp:cNvPr id="0" name=""/>
        <dsp:cNvSpPr/>
      </dsp:nvSpPr>
      <dsp:spPr>
        <a:xfrm>
          <a:off x="5204449" y="653380"/>
          <a:ext cx="1255298" cy="298704"/>
        </a:xfrm>
        <a:custGeom>
          <a:avLst/>
          <a:gdLst/>
          <a:ahLst/>
          <a:cxnLst/>
          <a:rect l="0" t="0" r="0" b="0"/>
          <a:pathLst>
            <a:path>
              <a:moveTo>
                <a:pt x="1255298" y="0"/>
              </a:moveTo>
              <a:lnTo>
                <a:pt x="1255298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538C1-E097-406B-AB61-9296550A2572}">
      <dsp:nvSpPr>
        <dsp:cNvPr id="0" name=""/>
        <dsp:cNvSpPr/>
      </dsp:nvSpPr>
      <dsp:spPr>
        <a:xfrm>
          <a:off x="3949150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627649" y="203558"/>
              </a:lnTo>
              <a:lnTo>
                <a:pt x="627649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46A22-2EFA-48A8-9015-795AD807A620}">
      <dsp:nvSpPr>
        <dsp:cNvPr id="0" name=""/>
        <dsp:cNvSpPr/>
      </dsp:nvSpPr>
      <dsp:spPr>
        <a:xfrm>
          <a:off x="3321500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627649" y="0"/>
              </a:moveTo>
              <a:lnTo>
                <a:pt x="627649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EF0F-6495-426D-A0C4-F49ACF783138}">
      <dsp:nvSpPr>
        <dsp:cNvPr id="0" name=""/>
        <dsp:cNvSpPr/>
      </dsp:nvSpPr>
      <dsp:spPr>
        <a:xfrm>
          <a:off x="2693851" y="653380"/>
          <a:ext cx="1255298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1255298" y="203558"/>
              </a:lnTo>
              <a:lnTo>
                <a:pt x="1255298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05341-0504-4508-A101-1E3284A8EDC1}">
      <dsp:nvSpPr>
        <dsp:cNvPr id="0" name=""/>
        <dsp:cNvSpPr/>
      </dsp:nvSpPr>
      <dsp:spPr>
        <a:xfrm>
          <a:off x="1438552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58"/>
              </a:lnTo>
              <a:lnTo>
                <a:pt x="627649" y="203558"/>
              </a:lnTo>
              <a:lnTo>
                <a:pt x="627649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85FB1-4267-47DF-8DCE-D9A96E9E2E22}">
      <dsp:nvSpPr>
        <dsp:cNvPr id="0" name=""/>
        <dsp:cNvSpPr/>
      </dsp:nvSpPr>
      <dsp:spPr>
        <a:xfrm>
          <a:off x="810902" y="1604269"/>
          <a:ext cx="627649" cy="298704"/>
        </a:xfrm>
        <a:custGeom>
          <a:avLst/>
          <a:gdLst/>
          <a:ahLst/>
          <a:cxnLst/>
          <a:rect l="0" t="0" r="0" b="0"/>
          <a:pathLst>
            <a:path>
              <a:moveTo>
                <a:pt x="627649" y="0"/>
              </a:moveTo>
              <a:lnTo>
                <a:pt x="627649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FE131-148B-4AA7-86A7-27E90CF65DCD}">
      <dsp:nvSpPr>
        <dsp:cNvPr id="0" name=""/>
        <dsp:cNvSpPr/>
      </dsp:nvSpPr>
      <dsp:spPr>
        <a:xfrm>
          <a:off x="1438552" y="653380"/>
          <a:ext cx="1255298" cy="298704"/>
        </a:xfrm>
        <a:custGeom>
          <a:avLst/>
          <a:gdLst/>
          <a:ahLst/>
          <a:cxnLst/>
          <a:rect l="0" t="0" r="0" b="0"/>
          <a:pathLst>
            <a:path>
              <a:moveTo>
                <a:pt x="1255298" y="0"/>
              </a:moveTo>
              <a:lnTo>
                <a:pt x="1255298" y="203558"/>
              </a:lnTo>
              <a:lnTo>
                <a:pt x="0" y="203558"/>
              </a:lnTo>
              <a:lnTo>
                <a:pt x="0" y="298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AAB5B-9365-461D-B726-2AEF483E6982}">
      <dsp:nvSpPr>
        <dsp:cNvPr id="0" name=""/>
        <dsp:cNvSpPr/>
      </dsp:nvSpPr>
      <dsp:spPr>
        <a:xfrm>
          <a:off x="2180319" y="1196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8FE07F-1584-4D55-ACFE-EC98D9270674}">
      <dsp:nvSpPr>
        <dsp:cNvPr id="0" name=""/>
        <dsp:cNvSpPr/>
      </dsp:nvSpPr>
      <dsp:spPr>
        <a:xfrm>
          <a:off x="2294437" y="109608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前端</a:t>
          </a:r>
          <a:endParaRPr lang="zh-CN" sz="1100" kern="1200"/>
        </a:p>
      </dsp:txBody>
      <dsp:txXfrm>
        <a:off x="2313539" y="128710"/>
        <a:ext cx="988858" cy="613980"/>
      </dsp:txXfrm>
    </dsp:sp>
    <dsp:sp modelId="{3EA9F920-7A00-4DEB-9D7E-3EBC742B73E5}">
      <dsp:nvSpPr>
        <dsp:cNvPr id="0" name=""/>
        <dsp:cNvSpPr/>
      </dsp:nvSpPr>
      <dsp:spPr>
        <a:xfrm>
          <a:off x="925020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0472A6-31AA-419F-91BE-5234264C5084}">
      <dsp:nvSpPr>
        <dsp:cNvPr id="0" name=""/>
        <dsp:cNvSpPr/>
      </dsp:nvSpPr>
      <dsp:spPr>
        <a:xfrm>
          <a:off x="1039139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登陆注册</a:t>
          </a:r>
          <a:endParaRPr lang="zh-CN" sz="1100" kern="1200"/>
        </a:p>
      </dsp:txBody>
      <dsp:txXfrm>
        <a:off x="1058241" y="1079599"/>
        <a:ext cx="988858" cy="613980"/>
      </dsp:txXfrm>
    </dsp:sp>
    <dsp:sp modelId="{77C26B29-E895-47FC-8D0A-C2598E0AB76B}">
      <dsp:nvSpPr>
        <dsp:cNvPr id="0" name=""/>
        <dsp:cNvSpPr/>
      </dsp:nvSpPr>
      <dsp:spPr>
        <a:xfrm>
          <a:off x="297371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A07B84-ED30-4746-87C7-9397F4809703}">
      <dsp:nvSpPr>
        <dsp:cNvPr id="0" name=""/>
        <dsp:cNvSpPr/>
      </dsp:nvSpPr>
      <dsp:spPr>
        <a:xfrm>
          <a:off x="411489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用户注册</a:t>
          </a:r>
          <a:endParaRPr lang="zh-CN" sz="1100" kern="1200"/>
        </a:p>
      </dsp:txBody>
      <dsp:txXfrm>
        <a:off x="430591" y="2030488"/>
        <a:ext cx="988858" cy="613980"/>
      </dsp:txXfrm>
    </dsp:sp>
    <dsp:sp modelId="{905EA9BC-8724-4501-8A54-714F583E6516}">
      <dsp:nvSpPr>
        <dsp:cNvPr id="0" name=""/>
        <dsp:cNvSpPr/>
      </dsp:nvSpPr>
      <dsp:spPr>
        <a:xfrm>
          <a:off x="1552670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2BB90-3138-44B2-BA5A-6DC2C4E80159}">
      <dsp:nvSpPr>
        <dsp:cNvPr id="0" name=""/>
        <dsp:cNvSpPr/>
      </dsp:nvSpPr>
      <dsp:spPr>
        <a:xfrm>
          <a:off x="1666788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用户登录</a:t>
          </a:r>
          <a:endParaRPr lang="zh-CN" sz="1100" kern="1200"/>
        </a:p>
      </dsp:txBody>
      <dsp:txXfrm>
        <a:off x="1685890" y="2030488"/>
        <a:ext cx="988858" cy="613980"/>
      </dsp:txXfrm>
    </dsp:sp>
    <dsp:sp modelId="{00A4F9CD-62B5-48CB-954C-993CAC8E83D9}">
      <dsp:nvSpPr>
        <dsp:cNvPr id="0" name=""/>
        <dsp:cNvSpPr/>
      </dsp:nvSpPr>
      <dsp:spPr>
        <a:xfrm>
          <a:off x="3435618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B931AD-2048-4C66-83E5-790332EF5B89}">
      <dsp:nvSpPr>
        <dsp:cNvPr id="0" name=""/>
        <dsp:cNvSpPr/>
      </dsp:nvSpPr>
      <dsp:spPr>
        <a:xfrm>
          <a:off x="3549736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功能页</a:t>
          </a:r>
          <a:endParaRPr lang="zh-CN" sz="1100" kern="1200"/>
        </a:p>
      </dsp:txBody>
      <dsp:txXfrm>
        <a:off x="3568838" y="1079599"/>
        <a:ext cx="988858" cy="613980"/>
      </dsp:txXfrm>
    </dsp:sp>
    <dsp:sp modelId="{A0255182-B37E-4B4D-AC17-5C1028AF6D9F}">
      <dsp:nvSpPr>
        <dsp:cNvPr id="0" name=""/>
        <dsp:cNvSpPr/>
      </dsp:nvSpPr>
      <dsp:spPr>
        <a:xfrm>
          <a:off x="2807969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C65FCA-7944-4F5F-AF7E-C54BA9D5F3B0}">
      <dsp:nvSpPr>
        <dsp:cNvPr id="0" name=""/>
        <dsp:cNvSpPr/>
      </dsp:nvSpPr>
      <dsp:spPr>
        <a:xfrm>
          <a:off x="2922087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路线创建与推荐队友功能</a:t>
          </a:r>
          <a:endParaRPr lang="zh-CN" sz="1100" kern="1200"/>
        </a:p>
      </dsp:txBody>
      <dsp:txXfrm>
        <a:off x="2941189" y="2030488"/>
        <a:ext cx="988858" cy="613980"/>
      </dsp:txXfrm>
    </dsp:sp>
    <dsp:sp modelId="{0C6906A6-2DF5-4291-8F90-D3F8E2915002}">
      <dsp:nvSpPr>
        <dsp:cNvPr id="0" name=""/>
        <dsp:cNvSpPr/>
      </dsp:nvSpPr>
      <dsp:spPr>
        <a:xfrm>
          <a:off x="4063268" y="1902973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9F0CB8-D6AA-4687-AEDC-A5D25AEEC316}">
      <dsp:nvSpPr>
        <dsp:cNvPr id="0" name=""/>
        <dsp:cNvSpPr/>
      </dsp:nvSpPr>
      <dsp:spPr>
        <a:xfrm>
          <a:off x="4177386" y="2011386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评价系统与旅游日志</a:t>
          </a:r>
          <a:endParaRPr lang="zh-CN" sz="1100" kern="1200"/>
        </a:p>
      </dsp:txBody>
      <dsp:txXfrm>
        <a:off x="4196488" y="2030488"/>
        <a:ext cx="988858" cy="613980"/>
      </dsp:txXfrm>
    </dsp:sp>
    <dsp:sp modelId="{EFB23138-5022-40A2-901D-5B0FA6D0C24E}">
      <dsp:nvSpPr>
        <dsp:cNvPr id="0" name=""/>
        <dsp:cNvSpPr/>
      </dsp:nvSpPr>
      <dsp:spPr>
        <a:xfrm>
          <a:off x="5946216" y="1196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F9CD60-7B68-400A-8E16-74BC2D1274A1}">
      <dsp:nvSpPr>
        <dsp:cNvPr id="0" name=""/>
        <dsp:cNvSpPr/>
      </dsp:nvSpPr>
      <dsp:spPr>
        <a:xfrm>
          <a:off x="6060334" y="109608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数据库</a:t>
          </a:r>
          <a:endParaRPr lang="zh-CN" sz="1100" kern="1200"/>
        </a:p>
      </dsp:txBody>
      <dsp:txXfrm>
        <a:off x="6079436" y="128710"/>
        <a:ext cx="988858" cy="613980"/>
      </dsp:txXfrm>
    </dsp:sp>
    <dsp:sp modelId="{79AEE03E-C93D-449F-B43B-CCD45CA8D668}">
      <dsp:nvSpPr>
        <dsp:cNvPr id="0" name=""/>
        <dsp:cNvSpPr/>
      </dsp:nvSpPr>
      <dsp:spPr>
        <a:xfrm>
          <a:off x="4690917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7DF304-2DED-4702-B635-35FA3AA6D7E8}">
      <dsp:nvSpPr>
        <dsp:cNvPr id="0" name=""/>
        <dsp:cNvSpPr/>
      </dsp:nvSpPr>
      <dsp:spPr>
        <a:xfrm>
          <a:off x="4805035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用户表</a:t>
          </a:r>
          <a:endParaRPr lang="zh-CN" sz="1100" kern="1200"/>
        </a:p>
      </dsp:txBody>
      <dsp:txXfrm>
        <a:off x="4824137" y="1079599"/>
        <a:ext cx="988858" cy="613980"/>
      </dsp:txXfrm>
    </dsp:sp>
    <dsp:sp modelId="{16650705-6B8A-4BEC-9617-A4C7A13E556C}">
      <dsp:nvSpPr>
        <dsp:cNvPr id="0" name=""/>
        <dsp:cNvSpPr/>
      </dsp:nvSpPr>
      <dsp:spPr>
        <a:xfrm>
          <a:off x="5946216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11C29-9D0C-4A3A-8F79-5277D9C7811F}">
      <dsp:nvSpPr>
        <dsp:cNvPr id="0" name=""/>
        <dsp:cNvSpPr/>
      </dsp:nvSpPr>
      <dsp:spPr>
        <a:xfrm>
          <a:off x="6060334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行程表</a:t>
          </a:r>
          <a:endParaRPr lang="zh-CN" sz="1100" kern="1200"/>
        </a:p>
      </dsp:txBody>
      <dsp:txXfrm>
        <a:off x="6079436" y="1079599"/>
        <a:ext cx="988858" cy="613980"/>
      </dsp:txXfrm>
    </dsp:sp>
    <dsp:sp modelId="{FEA8AEE1-904B-4293-933E-6197DD892F4D}">
      <dsp:nvSpPr>
        <dsp:cNvPr id="0" name=""/>
        <dsp:cNvSpPr/>
      </dsp:nvSpPr>
      <dsp:spPr>
        <a:xfrm>
          <a:off x="7201515" y="952084"/>
          <a:ext cx="1027062" cy="652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812C6F-471F-4ADF-B9D4-ABDE0C0ABE4D}">
      <dsp:nvSpPr>
        <dsp:cNvPr id="0" name=""/>
        <dsp:cNvSpPr/>
      </dsp:nvSpPr>
      <dsp:spPr>
        <a:xfrm>
          <a:off x="7315633" y="1060497"/>
          <a:ext cx="1027062" cy="652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b="1" kern="1200"/>
            <a:t>日志表</a:t>
          </a:r>
          <a:endParaRPr lang="zh-CN" sz="1100" kern="1200"/>
        </a:p>
      </dsp:txBody>
      <dsp:txXfrm>
        <a:off x="7334735" y="1079599"/>
        <a:ext cx="988858" cy="613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1489A1B-C30D-4A2D-AD6F-72C4054A6D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9E6A0A5-B054-4435-9BCD-60BBB2AC9B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4D0AC7F7-28E0-4451-9E7F-BBE89653D3D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4AFA55E-C78D-4271-A1AA-21C60951AC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3653242-5CA7-4CB8-9947-3FD00403C6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8825CA-6BCC-4690-9AB9-0EFC3D93DA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C39313D-6AF2-4912-A75A-2D3B86A55B1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8C80EFC-FB0D-438E-8C50-9959271D37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2E129E5-C647-4DFD-9481-EA3DF425B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8D457D3-D93F-4D1B-96E3-B6FE70608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E9E20-473F-4C80-B5B8-9061F40A851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847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DE9E20-473F-4C80-B5B8-9061F40A851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12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>
            <a:extLst>
              <a:ext uri="{FF2B5EF4-FFF2-40B4-BE49-F238E27FC236}">
                <a16:creationId xmlns:a16="http://schemas.microsoft.com/office/drawing/2014/main" id="{4F009FC3-CDD1-4766-8FCC-B205A3E7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2A8C24-C896-4764-A12B-E389E1BBB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EB143B4-6FFF-4F66-B3F3-3E3AED936DFC}"/>
              </a:ext>
            </a:extLst>
          </p:cNvPr>
          <p:cNvGrpSpPr>
            <a:grpSpLocks/>
          </p:cNvGrpSpPr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D034F10-CEAC-4BCB-9AE2-AF3DA0626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0C0C959F-856D-4D22-BD79-8A38F9C183E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51CC8923-5B8E-4FF3-8CD8-DCBB1232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32C558DE-7DD1-4A28-AD5B-C08B87A84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D7D2CB88-62A8-447D-89D3-0364613E1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3CF28040-2646-4705-A0A4-E0C37BE0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A9466556-3805-4AAD-B02D-9B031AAA4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endParaRPr lang="en-US" altLang="zh-CN" sz="16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  <p:pic>
        <p:nvPicPr>
          <p:cNvPr id="14" name="Picture 11" descr="工大标志">
            <a:extLst>
              <a:ext uri="{FF2B5EF4-FFF2-40B4-BE49-F238E27FC236}">
                <a16:creationId xmlns:a16="http://schemas.microsoft.com/office/drawing/2014/main" id="{0D75B532-FB3A-40B6-A7E4-D9EC420270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51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989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857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>
            <a:extLst>
              <a:ext uri="{FF2B5EF4-FFF2-40B4-BE49-F238E27FC236}">
                <a16:creationId xmlns:a16="http://schemas.microsoft.com/office/drawing/2014/main" id="{DB27856A-E224-43E9-8210-C57B68C6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357E8D-C3F2-4501-9095-617EE42E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EDDEE18-C965-49ED-9F34-7203B85876C7}"/>
              </a:ext>
            </a:extLst>
          </p:cNvPr>
          <p:cNvGrpSpPr>
            <a:grpSpLocks/>
          </p:cNvGrpSpPr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EC09FC-E867-4A77-805A-FE55FD570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0A2B49C0-558A-4F76-B67F-515AA3DFEA3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9483AC56-EC46-40EE-A0C5-449E6D799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0A8900DF-A97F-4ADD-9306-C87A12CA5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C8924437-B1A0-415C-AD0B-06102F49A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BA6C8C63-1F76-4A95-ABB4-92D2C0BC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7D7CCD77-A105-4B1E-8A73-37357788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endParaRPr lang="en-US" altLang="zh-CN" sz="16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  <p:pic>
        <p:nvPicPr>
          <p:cNvPr id="14" name="Picture 11" descr="工大标志">
            <a:extLst>
              <a:ext uri="{FF2B5EF4-FFF2-40B4-BE49-F238E27FC236}">
                <a16:creationId xmlns:a16="http://schemas.microsoft.com/office/drawing/2014/main" id="{3EB678AD-4AD1-488A-AA7D-A40687A68E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18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724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336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061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334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215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034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68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24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565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737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0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1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6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43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787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9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513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4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FB979DEF-EF2C-4AC2-A86A-47E2A9839A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FFE5D71C-0B6C-4488-9B33-5D8768850E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>
            <a:extLst>
              <a:ext uri="{FF2B5EF4-FFF2-40B4-BE49-F238E27FC236}">
                <a16:creationId xmlns:a16="http://schemas.microsoft.com/office/drawing/2014/main" id="{91657657-335D-4DBF-B2AC-19C07C48A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0C6B3323-7494-40F6-86FB-AE08793B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1268F838-0455-438E-ACDE-FB6F172D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2DEEAE5B-DFE8-446B-AC14-37B95A73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189D22FB-4E52-4019-8000-839D5343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384191E2-5D36-4D3F-9A68-9504B45B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398CF841-FCFA-4189-AC1E-A721DA3D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《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》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第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1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轮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 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检查汇报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9pPr>
    </p:titleStyle>
    <p:bodyStyle>
      <a:lvl1pPr marL="228600" indent="-227013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28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>
            <a:extLst>
              <a:ext uri="{FF2B5EF4-FFF2-40B4-BE49-F238E27FC236}">
                <a16:creationId xmlns:a16="http://schemas.microsoft.com/office/drawing/2014/main" id="{8E8CDE96-FA30-4719-BAB8-71D2BFFDD2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605C9420-4BCA-48F3-AD57-7427DF504F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Freeform 13">
            <a:extLst>
              <a:ext uri="{FF2B5EF4-FFF2-40B4-BE49-F238E27FC236}">
                <a16:creationId xmlns:a16="http://schemas.microsoft.com/office/drawing/2014/main" id="{E1D79AAF-C553-4D4B-9164-AE710AF67C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33072174-0E9A-480E-92E5-B0A33D64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1C4CFA92-0414-4F59-9C01-7A96AE69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8CF00E8B-0A18-4C66-8D2D-4CE460BC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D9E5C399-9DC5-4558-B2F7-85FBCB65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B0E96F7F-DC19-4A8A-A8A4-0D73496F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5C46D4B1-8241-4419-AC61-388D2523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《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》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第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1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轮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 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检查汇报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9pPr>
    </p:titleStyle>
    <p:bodyStyle>
      <a:lvl1pPr marL="228600" indent="-227013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28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435804FC-E64C-4184-9A4A-DE6B688D7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2024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</a:p>
        </p:txBody>
      </p:sp>
      <p:sp>
        <p:nvSpPr>
          <p:cNvPr id="7171" name="Rectangle 193">
            <a:extLst>
              <a:ext uri="{FF2B5EF4-FFF2-40B4-BE49-F238E27FC236}">
                <a16:creationId xmlns:a16="http://schemas.microsoft.com/office/drawing/2014/main" id="{C8CEA891-BAEE-453B-A300-41E3875F45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66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en-US" u="sng" noProof="1"/>
              <a:t>邱锦桐</a:t>
            </a:r>
            <a:r>
              <a:rPr lang="zh-CN" altLang="en-US" noProof="1"/>
              <a:t>、</a:t>
            </a:r>
            <a:r>
              <a:rPr lang="zh-CN" altLang="en-US" u="sng" noProof="1"/>
              <a:t>左镕畅</a:t>
            </a:r>
            <a:r>
              <a:rPr lang="zh-CN" altLang="en-US" noProof="1"/>
              <a:t>、</a:t>
            </a:r>
            <a:r>
              <a:rPr lang="zh-CN" altLang="en-US" u="sng" noProof="1"/>
              <a:t>邓家颖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  <a:pPr eaLnBrk="1" hangingPunct="1"/>
              <a:t>2024年6月9日</a:t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460647-A818-4407-BE45-BAF41FC02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0E40A20-1CCE-A9CD-E240-F326834A2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7013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912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1430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587" indent="0" eaLnBrk="1" hangingPunct="1">
              <a:buNone/>
            </a:pPr>
            <a:r>
              <a:rPr lang="zh-CN" altLang="en-US" dirty="0"/>
              <a:t>前端开发</a:t>
            </a:r>
            <a:endParaRPr lang="en-US" altLang="zh-CN" dirty="0"/>
          </a:p>
          <a:p>
            <a:pPr eaLnBrk="1" hangingPunct="1"/>
            <a:r>
              <a:rPr lang="zh-CN" altLang="en-US" dirty="0"/>
              <a:t>前端设计和开发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设计用户界面（</a:t>
            </a:r>
            <a:r>
              <a:rPr lang="en-US" altLang="zh-CN" sz="2000" b="1" dirty="0"/>
              <a:t>UI</a:t>
            </a:r>
            <a:r>
              <a:rPr lang="zh-CN" altLang="en-US" sz="2000" b="1" dirty="0"/>
              <a:t>），确保良好的用户体验（</a:t>
            </a:r>
            <a:r>
              <a:rPr lang="en-US" altLang="zh-CN" sz="2000" b="1" dirty="0"/>
              <a:t>UX</a:t>
            </a:r>
            <a:r>
              <a:rPr lang="zh-CN" altLang="en-US" sz="2000" b="1" dirty="0"/>
              <a:t>）。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实现用户注册、登录、信息维护和旅游意向维护页面。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实现团队组建和路线推荐功能的前端部分。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集成地图展示和交互功能。</a:t>
            </a:r>
            <a:r>
              <a:rPr lang="en-US" altLang="zh-CN" sz="2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5788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460647-A818-4407-BE45-BAF41FC02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AF81271-8BC1-58A4-8D6E-ABFFAEA9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7013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912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1430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587" indent="0" eaLnBrk="1" hangingPunct="1">
              <a:buNone/>
            </a:pPr>
            <a:r>
              <a:rPr lang="zh-CN" altLang="en-US" dirty="0"/>
              <a:t>全栈开发 </a:t>
            </a:r>
            <a:r>
              <a:rPr lang="en-US" altLang="zh-CN" dirty="0"/>
              <a:t>/ </a:t>
            </a:r>
            <a:r>
              <a:rPr lang="zh-CN" altLang="en-US" dirty="0"/>
              <a:t>测试</a:t>
            </a:r>
            <a:endParaRPr lang="en-US" altLang="zh-CN" dirty="0"/>
          </a:p>
          <a:p>
            <a:pPr eaLnBrk="1" hangingPunct="1"/>
            <a:r>
              <a:rPr lang="zh-CN" altLang="en-US" dirty="0"/>
              <a:t>全栈开发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支持前端和后端开发工作，负责一些跨越前后端的功能实现。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负责路线推荐和旅游日志撰写等功能的全栈实现。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协助集成前后端功能，确保系统的整体性和功能完整性。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测试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进行功能测试和用户体验测试。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编写测试用例，确保各个功能模块的正确性。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收集和整理用户反馈，进行功能改进。</a:t>
            </a:r>
            <a:endParaRPr lang="zh-CN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6701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87BE11-7E85-4C14-92EE-33137DA7A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20E365-B08C-474B-AD5F-9C46391E5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7494" y="1412776"/>
            <a:ext cx="8208962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第一周（</a:t>
            </a:r>
            <a:r>
              <a:rPr lang="en-US" altLang="zh-CN" dirty="0"/>
              <a:t>5.29-6.5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完成项目计划书撰写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确定项目所采用的技术栈，搭建基础框架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第二周（</a:t>
            </a:r>
            <a:r>
              <a:rPr lang="en-US" altLang="zh-CN" dirty="0"/>
              <a:t>6.6-6.12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完成基础功能的后端部分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会员管理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会员的意向维护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自动组建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推荐功能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路线评价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旅游日志撰写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旅游攻略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完成部分基础功能的简单前端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87BE11-7E85-4C14-92EE-33137DA7A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20E365-B08C-474B-AD5F-9C46391E5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第三周（</a:t>
            </a:r>
            <a:r>
              <a:rPr lang="en-US" altLang="zh-CN" dirty="0"/>
              <a:t>6.13-6.19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完成附加功能的后端与前端</a:t>
            </a:r>
            <a:endParaRPr lang="en-US" altLang="zh-CN" sz="2000" b="1" dirty="0"/>
          </a:p>
          <a:p>
            <a:pPr lvl="2" eaLnBrk="1" hangingPunct="1"/>
            <a:r>
              <a:rPr lang="zh-CN" altLang="en-US" sz="2000" b="1" dirty="0"/>
              <a:t>在旅游路线规划、展示等方面用到百度或腾讯等地图服务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完成所有功能的前端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第四周（</a:t>
            </a:r>
            <a:r>
              <a:rPr lang="en-US" altLang="zh-CN" dirty="0"/>
              <a:t>6.20-6.26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完成项目测试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收集测试用户的意见并进行修改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第五周（</a:t>
            </a:r>
            <a:r>
              <a:rPr lang="en-US" altLang="zh-CN" dirty="0"/>
              <a:t>6.26-6.30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修复所有测试出现的问题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完成最后的迭代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提交项目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1739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A2FD11-0BDA-4770-9E98-74FAB5E30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65931FF-0F58-45EC-973D-A69A6955D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7494" y="1412776"/>
            <a:ext cx="8208962" cy="5113337"/>
          </a:xfrm>
        </p:spPr>
        <p:txBody>
          <a:bodyPr/>
          <a:lstStyle/>
          <a:p>
            <a:pPr marL="1587" indent="0" eaLnBrk="1" hangingPunct="1">
              <a:buNone/>
            </a:pPr>
            <a:r>
              <a:rPr lang="zh-CN" altLang="en-US" dirty="0"/>
              <a:t>技术可行性</a:t>
            </a:r>
            <a:endParaRPr lang="en-US" altLang="zh-CN" dirty="0"/>
          </a:p>
          <a:p>
            <a:pPr eaLnBrk="1" hangingPunct="1"/>
            <a:r>
              <a:rPr lang="zh-CN" altLang="en-US" dirty="0"/>
              <a:t>技术栈选择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前端：</a:t>
            </a:r>
            <a:r>
              <a:rPr lang="en-US" altLang="zh-CN" sz="2000" b="1" dirty="0"/>
              <a:t>HTML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CSS</a:t>
            </a:r>
          </a:p>
          <a:p>
            <a:pPr lvl="1" eaLnBrk="1" hangingPunct="1"/>
            <a:r>
              <a:rPr lang="zh-CN" altLang="en-US" sz="2000" b="1" dirty="0"/>
              <a:t>后端：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Flask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选择免费的数据库服务</a:t>
            </a:r>
            <a:r>
              <a:rPr lang="en-US" altLang="zh-CN" sz="2000" b="1" dirty="0" err="1"/>
              <a:t>SQLAlchemy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地图服务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使用免费的地图</a:t>
            </a:r>
            <a:r>
              <a:rPr lang="en-US" altLang="zh-CN" sz="2000" b="1" dirty="0"/>
              <a:t>API</a:t>
            </a:r>
            <a:r>
              <a:rPr lang="zh-CN" altLang="en-US" sz="2000" b="1" dirty="0"/>
              <a:t>服务。百度和腾讯地图都有免费的</a:t>
            </a:r>
            <a:r>
              <a:rPr lang="en-US" altLang="zh-CN" sz="2000" b="1" dirty="0"/>
              <a:t>API</a:t>
            </a:r>
            <a:r>
              <a:rPr lang="zh-CN" altLang="en-US" sz="2000" b="1" dirty="0"/>
              <a:t>调用额度，可以满足小规模项目的需求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自动匹配算法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使用简单的匹配算法（例如相似度匹配）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系统架构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采用简单的</a:t>
            </a:r>
            <a:r>
              <a:rPr lang="en-US" altLang="zh-CN" sz="2000" b="1" dirty="0"/>
              <a:t>B/S</a:t>
            </a:r>
            <a:r>
              <a:rPr lang="zh-CN" altLang="en-US" sz="2000" b="1" dirty="0"/>
              <a:t>架构，前后端分离开发。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前端通过</a:t>
            </a:r>
            <a:r>
              <a:rPr lang="en-US" altLang="zh-CN" sz="2000" b="1" dirty="0"/>
              <a:t>Flask</a:t>
            </a:r>
            <a:r>
              <a:rPr lang="zh-CN" altLang="en-US" sz="2000" b="1" dirty="0"/>
              <a:t>与后端通信。</a:t>
            </a:r>
            <a:endParaRPr lang="en-US" altLang="zh-CN" sz="2000" b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A2FD11-0BDA-4770-9E98-74FAB5E30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65931FF-0F58-45EC-973D-A69A6955D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5" y="1520552"/>
            <a:ext cx="8224589" cy="4829448"/>
          </a:xfrm>
        </p:spPr>
        <p:txBody>
          <a:bodyPr/>
          <a:lstStyle/>
          <a:p>
            <a:pPr eaLnBrk="1" hangingPunct="1"/>
            <a:r>
              <a:rPr lang="zh-CN" altLang="en-US" dirty="0"/>
              <a:t>财务可行性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无收入模型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由于是学生项目，不考虑收入来源，只需关注如何控制成本并有效利用免费资源。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成本控制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使用</a:t>
            </a:r>
            <a:r>
              <a:rPr lang="en-US" altLang="zh-CN" dirty="0"/>
              <a:t>GitHub/GitLab</a:t>
            </a:r>
            <a:r>
              <a:rPr lang="zh-CN" altLang="en-US" dirty="0"/>
              <a:t>等提供的免费代码托管服务。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部署在</a:t>
            </a:r>
            <a:r>
              <a:rPr lang="en-US" altLang="zh-CN" dirty="0"/>
              <a:t>Heroku</a:t>
            </a:r>
            <a:r>
              <a:rPr lang="zh-CN" altLang="en-US" dirty="0"/>
              <a:t>、</a:t>
            </a:r>
            <a:r>
              <a:rPr lang="en-US" altLang="zh-CN" dirty="0" err="1"/>
              <a:t>Vercel</a:t>
            </a:r>
            <a:r>
              <a:rPr lang="zh-CN" altLang="en-US" dirty="0"/>
              <a:t>等提供免费层的云服务，或使用学生优惠的云服务。</a:t>
            </a:r>
            <a:r>
              <a:rPr lang="en-US" altLang="zh-CN" dirty="0"/>
              <a:t>	</a:t>
            </a:r>
          </a:p>
          <a:p>
            <a:pPr eaLnBrk="1" hangingPunct="1"/>
            <a:r>
              <a:rPr lang="zh-CN" altLang="en-US" dirty="0"/>
              <a:t>市场可行性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用户需求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进行小范围调研，比如发放问卷或采访同学，了解他们对在线驴友辅助系统的需求。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根据调研结果确定核心功能，保证项目的功能切合用户需求。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竞争分析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搜索并分析已有的类似应用，学习它们的优点。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用户获取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先在同班同学内部进行宣传推广，如果好评率高则通过</a:t>
            </a:r>
            <a:r>
              <a:rPr lang="en-US" altLang="zh-CN" dirty="0"/>
              <a:t>QQ</a:t>
            </a:r>
            <a:r>
              <a:rPr lang="zh-CN" altLang="en-US" dirty="0"/>
              <a:t>、微信等渠道推广出去。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28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8E360-2FCA-4855-8357-DFC714F1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9105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注册界面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195173-A0D2-4DC4-A2AC-19C758FE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9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3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登录界面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BB5489-D596-49BE-9EFA-A1E6330C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9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2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登录后主界面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6450EC-6DE7-E026-80BC-2B148009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4420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435172-9473-4536-4029-9975CEB6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988840"/>
            <a:ext cx="8640000" cy="4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3CA0C2-76C3-4DAF-9962-5FA61FA4C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</a:p>
        </p:txBody>
      </p:sp>
      <p:graphicFrame>
        <p:nvGraphicFramePr>
          <p:cNvPr id="138295" name="Group 55">
            <a:extLst>
              <a:ext uri="{FF2B5EF4-FFF2-40B4-BE49-F238E27FC236}">
                <a16:creationId xmlns:a16="http://schemas.microsoft.com/office/drawing/2014/main" id="{4C5BC54B-DC9B-4676-BA31-A76FA650F655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在线驴友辅助系统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21R0312/21R0361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邱锦桐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2021112940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18138265539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左镕畅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2021110788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19977460219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邓家颖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2021112381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18827999325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地址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https://github.com/qjtingithub/wander-pals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杨大易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创建团队界面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6EC8FA-5A85-432F-BAD3-6E032627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9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推荐队友界面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13389C-1051-45FC-B72E-DC5E56B8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9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4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团队邀请界面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0BBFF-7783-4421-A557-86A3B194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9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4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我的团队界面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E9250A-EEFD-47A3-A7F1-C957E347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0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31FD12-B90F-4212-AF99-D0D0780074B9}"/>
              </a:ext>
            </a:extLst>
          </p:cNvPr>
          <p:cNvSpPr txBox="1"/>
          <p:nvPr/>
        </p:nvSpPr>
        <p:spPr>
          <a:xfrm>
            <a:off x="323528" y="148478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旅游日志界面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3E40C8-80BE-4925-B773-5CBA0B80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88840"/>
            <a:ext cx="8640000" cy="39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9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CC24D53-4AE9-4238-A74A-E55086D2D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684DB62-7C8D-4BBD-86E3-9CE69008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8208962" cy="5113337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zh-CN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轮总体完成情况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sz="2000" noProof="1"/>
              <a:t>完成了会员管理：会员的注册、基本信息维护、旅游爱好等</a:t>
            </a:r>
            <a:endParaRPr lang="en-US" altLang="zh-CN" sz="2000" noProof="1"/>
          </a:p>
          <a:p>
            <a:pPr lvl="1" indent="-228600" eaLnBrk="1" hangingPunct="1">
              <a:defRPr/>
            </a:pPr>
            <a:r>
              <a:rPr lang="zh-CN" altLang="en-US" sz="2000" noProof="1"/>
              <a:t>完成了会员的旅游意向维护：期望去的景点、时间、价格、对同伴的要求等</a:t>
            </a:r>
            <a:endParaRPr lang="en-US" altLang="zh-CN" sz="2000" noProof="1"/>
          </a:p>
          <a:p>
            <a:pPr lvl="1" indent="-228600" eaLnBrk="1" hangingPunct="1">
              <a:defRPr/>
            </a:pPr>
            <a:r>
              <a:rPr lang="zh-CN" altLang="en-US" sz="2000" noProof="1"/>
              <a:t>完成了自动组建团队、自动推荐队友等</a:t>
            </a:r>
            <a:endParaRPr lang="en-US" altLang="zh-CN" sz="2000" noProof="1"/>
          </a:p>
          <a:p>
            <a:pPr lvl="1" indent="-228600" eaLnBrk="1" hangingPunct="1">
              <a:defRPr/>
            </a:pPr>
            <a:r>
              <a:rPr lang="zh-CN" altLang="en-US" sz="2000" noProof="1"/>
              <a:t>完成了路线评价、旅游日志撰写、旅游攻略等</a:t>
            </a:r>
          </a:p>
          <a:p>
            <a:pPr indent="-228600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轮需要改进的地方和措施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sz="2000" noProof="1"/>
              <a:t>完成路线相关的推荐算法和路线展示</a:t>
            </a:r>
            <a:endParaRPr lang="en-US" altLang="zh-CN" sz="2000" noProof="1"/>
          </a:p>
          <a:p>
            <a:pPr lvl="1" indent="-228600" eaLnBrk="1" hangingPunct="1">
              <a:defRPr/>
            </a:pPr>
            <a:r>
              <a:rPr lang="zh-CN" altLang="en-US" sz="2000" noProof="1"/>
              <a:t>完成用户测试并进行修改</a:t>
            </a:r>
          </a:p>
          <a:p>
            <a:pPr indent="-228600" eaLnBrk="1" hangingPunct="1">
              <a:defRPr/>
            </a:pPr>
            <a:r>
              <a:rPr lang="zh-CN" altLang="en-US" noProof="1"/>
              <a:t>其他需要说明的东西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sz="2000" noProof="1"/>
              <a:t>整体可能在第二轮中添加更多人性化的功能</a:t>
            </a:r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7FC88BF-2799-4D57-8F4C-3B4AB49C4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AB5CC0-B9E1-4B6A-9672-871B70E3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5" y="1484630"/>
            <a:ext cx="8206105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9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，文件名称为“学号-姓名-Project第1轮检查汇报.ppt”</a:t>
            </a: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将根据所提交材料进行评价，并给出意见和建议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A564CBD8-6FA5-40D1-88C8-53D8EC986C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7112D08B-1843-4156-BBAB-F0C623CA17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  <a:pPr eaLnBrk="1" hangingPunct="1"/>
              <a:t>2024年6月9日</a:t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F7F266-DACF-4860-9697-CF8E96797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87902CB-819B-4398-9403-A9555625A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587" indent="0" eaLnBrk="1" hangingPunct="1">
              <a:buNone/>
            </a:pPr>
            <a:r>
              <a:rPr lang="zh-CN" altLang="en-US" dirty="0"/>
              <a:t>背景</a:t>
            </a:r>
          </a:p>
          <a:p>
            <a:pPr eaLnBrk="1" hangingPunct="1"/>
            <a:r>
              <a:rPr lang="zh-CN" altLang="en-US" dirty="0"/>
              <a:t>在线驴友辅助系统旨在帮助旅行爱好者更好地计划和组织旅行。</a:t>
            </a:r>
          </a:p>
          <a:p>
            <a:pPr eaLnBrk="1" hangingPunct="1"/>
            <a:r>
              <a:rPr lang="zh-CN" altLang="en-US" dirty="0"/>
              <a:t>该系统将提供旅行路线规划、同行伙伴匹配等服务。</a:t>
            </a:r>
          </a:p>
          <a:p>
            <a:pPr marL="1587" indent="0" eaLnBrk="1" hangingPunct="1">
              <a:buNone/>
            </a:pPr>
            <a:r>
              <a:rPr lang="zh-CN" altLang="en-US" dirty="0"/>
              <a:t>现实意义</a:t>
            </a:r>
          </a:p>
          <a:p>
            <a:pPr eaLnBrk="1" hangingPunct="1"/>
            <a:r>
              <a:rPr lang="zh-CN" altLang="en-US" dirty="0"/>
              <a:t>增加旅行计划的便利性和安全性。</a:t>
            </a:r>
          </a:p>
          <a:p>
            <a:pPr eaLnBrk="1" hangingPunct="1"/>
            <a:r>
              <a:rPr lang="zh-CN" altLang="en-US" dirty="0"/>
              <a:t>提高资源的有效利用，减少单独旅行的风险。</a:t>
            </a:r>
          </a:p>
          <a:p>
            <a:pPr marL="1587" indent="0" eaLnBrk="1" hangingPunct="1">
              <a:buNone/>
            </a:pPr>
            <a:r>
              <a:rPr lang="zh-CN" altLang="en-US" dirty="0"/>
              <a:t>用户类型</a:t>
            </a:r>
          </a:p>
          <a:p>
            <a:pPr eaLnBrk="1" hangingPunct="1"/>
            <a:r>
              <a:rPr lang="zh-CN" altLang="en-US" dirty="0"/>
              <a:t>个体旅行者</a:t>
            </a:r>
          </a:p>
          <a:p>
            <a:pPr marL="1587" indent="0" eaLnBrk="1" hangingPunct="1">
              <a:buNone/>
            </a:pPr>
            <a:r>
              <a:rPr lang="zh-CN" altLang="en-US" dirty="0"/>
              <a:t>用户需求</a:t>
            </a:r>
          </a:p>
          <a:p>
            <a:pPr eaLnBrk="1" hangingPunct="1"/>
            <a:r>
              <a:rPr lang="zh-CN" altLang="en-US" dirty="0"/>
              <a:t>路线规划的智能化</a:t>
            </a:r>
          </a:p>
          <a:p>
            <a:pPr eaLnBrk="1" hangingPunct="1"/>
            <a:r>
              <a:rPr lang="zh-CN" altLang="en-US" dirty="0"/>
              <a:t>安全可靠的同行伙伴匹配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78E5D1-7A97-4AD7-9235-30AEABC96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C49035-F1C9-40AD-9E20-D0B395728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587" indent="0" eaLnBrk="1" hangingPunct="1">
              <a:buNone/>
            </a:pPr>
            <a:r>
              <a:rPr lang="zh-CN" altLang="en-US" dirty="0"/>
              <a:t>信息管理</a:t>
            </a:r>
            <a:endParaRPr lang="en-US" altLang="zh-CN" dirty="0"/>
          </a:p>
          <a:p>
            <a:pPr eaLnBrk="1" hangingPunct="1"/>
            <a:r>
              <a:rPr lang="zh-CN" altLang="en-US" dirty="0"/>
              <a:t>保存并维护用户信息，包括年龄、性别、预算等</a:t>
            </a:r>
            <a:endParaRPr lang="en-US" altLang="zh-CN" dirty="0"/>
          </a:p>
          <a:p>
            <a:pPr marL="1587" indent="0" eaLnBrk="1" hangingPunct="1">
              <a:buNone/>
            </a:pPr>
            <a:r>
              <a:rPr lang="zh-CN" altLang="en-US" dirty="0"/>
              <a:t>同行伙伴匹配</a:t>
            </a:r>
          </a:p>
          <a:p>
            <a:pPr eaLnBrk="1" hangingPunct="1"/>
            <a:r>
              <a:rPr lang="zh-CN" altLang="en-US" dirty="0"/>
              <a:t>基于兴趣、行程、时间等因素匹配合适的旅行伙伴</a:t>
            </a:r>
          </a:p>
          <a:p>
            <a:pPr marL="1587" indent="0" eaLnBrk="1" hangingPunct="1">
              <a:buNone/>
            </a:pPr>
            <a:r>
              <a:rPr lang="zh-CN" altLang="en-US" dirty="0"/>
              <a:t>旅行日志</a:t>
            </a:r>
          </a:p>
          <a:p>
            <a:pPr eaLnBrk="1" hangingPunct="1"/>
            <a:r>
              <a:rPr lang="zh-CN" altLang="en-US" dirty="0"/>
              <a:t>用户可以记录和分享他们的旅行经历</a:t>
            </a:r>
            <a:endParaRPr lang="en-US" altLang="zh-CN" dirty="0"/>
          </a:p>
          <a:p>
            <a:pPr marL="1587" indent="0" eaLnBrk="1" hangingPunct="1">
              <a:buNone/>
            </a:pPr>
            <a:r>
              <a:rPr lang="zh-CN" altLang="en-US" dirty="0"/>
              <a:t>路线规划</a:t>
            </a:r>
          </a:p>
          <a:p>
            <a:pPr eaLnBrk="1" hangingPunct="1"/>
            <a:r>
              <a:rPr lang="zh-CN" altLang="en-US" dirty="0"/>
              <a:t>提供最佳旅行路线推荐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5C0C8F-91A3-4472-A8CB-884AC02D5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B1EB50B-B1AA-4E9D-ABD3-6B1FCCFE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587" indent="0" eaLnBrk="1" hangingPunct="1">
              <a:buNone/>
            </a:pPr>
            <a:r>
              <a:rPr lang="zh-CN" altLang="en-US" dirty="0"/>
              <a:t>性能</a:t>
            </a:r>
          </a:p>
          <a:p>
            <a:pPr eaLnBrk="1" hangingPunct="1"/>
            <a:r>
              <a:rPr lang="zh-CN" altLang="en-US" dirty="0"/>
              <a:t>系统响应时间短</a:t>
            </a:r>
          </a:p>
          <a:p>
            <a:pPr marL="1587" indent="0" eaLnBrk="1" hangingPunct="1">
              <a:buNone/>
            </a:pPr>
            <a:r>
              <a:rPr lang="zh-CN" altLang="en-US" dirty="0"/>
              <a:t>可用性</a:t>
            </a:r>
          </a:p>
          <a:p>
            <a:pPr eaLnBrk="1" hangingPunct="1"/>
            <a:r>
              <a:rPr lang="zh-CN" altLang="en-US" dirty="0"/>
              <a:t>界面友好，易于使用</a:t>
            </a:r>
          </a:p>
          <a:p>
            <a:pPr marL="1587" indent="0" eaLnBrk="1" hangingPunct="1">
              <a:buNone/>
            </a:pPr>
            <a:r>
              <a:rPr lang="zh-CN" altLang="en-US" dirty="0"/>
              <a:t>安全性</a:t>
            </a:r>
          </a:p>
          <a:p>
            <a:pPr eaLnBrk="1" hangingPunct="1"/>
            <a:r>
              <a:rPr lang="zh-CN" altLang="en-US" dirty="0"/>
              <a:t>保障用户数据的隐私和安全</a:t>
            </a:r>
          </a:p>
          <a:p>
            <a:pPr eaLnBrk="1" hangingPunct="1"/>
            <a:r>
              <a:rPr lang="zh-CN" altLang="en-US" dirty="0"/>
              <a:t>实现数据备份与恢复机制</a:t>
            </a:r>
          </a:p>
          <a:p>
            <a:pPr marL="1587" indent="0" eaLnBrk="1" hangingPunct="1">
              <a:buNone/>
            </a:pPr>
            <a:r>
              <a:rPr lang="zh-CN" altLang="en-US" dirty="0"/>
              <a:t>可维护性</a:t>
            </a:r>
          </a:p>
          <a:p>
            <a:pPr eaLnBrk="1" hangingPunct="1"/>
            <a:r>
              <a:rPr lang="zh-CN" altLang="en-US" dirty="0"/>
              <a:t>模块化设计，便于后期维护和扩展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C1E3E4-4E7D-4233-90BD-35909CF9A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</a:p>
        </p:txBody>
      </p:sp>
      <p:graphicFrame>
        <p:nvGraphicFramePr>
          <p:cNvPr id="22" name="内容占位符 21">
            <a:extLst>
              <a:ext uri="{FF2B5EF4-FFF2-40B4-BE49-F238E27FC236}">
                <a16:creationId xmlns:a16="http://schemas.microsoft.com/office/drawing/2014/main" id="{F0A2BFF6-DB79-B318-19F9-742EDBB747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484313"/>
          <a:ext cx="8640068" cy="266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3D2424E4-58D5-893D-6D29-D9CCA7B5E79F}"/>
              </a:ext>
            </a:extLst>
          </p:cNvPr>
          <p:cNvGraphicFramePr/>
          <p:nvPr/>
        </p:nvGraphicFramePr>
        <p:xfrm>
          <a:off x="251520" y="4149080"/>
          <a:ext cx="8640068" cy="266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C7B9A5F-2CB9-4E9B-8328-682E5E9A2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0DF192F-4797-4662-B3A0-BA76C07BD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587" indent="0" eaLnBrk="1" hangingPunct="1">
              <a:buNone/>
            </a:pPr>
            <a:r>
              <a:rPr lang="zh-CN" altLang="en-US" dirty="0"/>
              <a:t>编程语言</a:t>
            </a:r>
            <a:r>
              <a:rPr lang="en-US" altLang="zh-CN" dirty="0"/>
              <a:t>	</a:t>
            </a:r>
          </a:p>
          <a:p>
            <a:pPr eaLnBrk="1" hangingPunct="1"/>
            <a:r>
              <a:rPr lang="en-US" altLang="zh-CN" dirty="0"/>
              <a:t>Python</a:t>
            </a:r>
          </a:p>
          <a:p>
            <a:pPr marL="1587" indent="0" eaLnBrk="1" hangingPunct="1">
              <a:buNone/>
            </a:pPr>
            <a:r>
              <a:rPr lang="zh-CN" altLang="en-US" dirty="0"/>
              <a:t>开发环境</a:t>
            </a:r>
            <a:r>
              <a:rPr lang="en-US" altLang="zh-CN" dirty="0"/>
              <a:t>	</a:t>
            </a:r>
          </a:p>
          <a:p>
            <a:pPr eaLnBrk="1" hangingPunct="1"/>
            <a:r>
              <a:rPr lang="en-US" altLang="zh-CN" dirty="0"/>
              <a:t>Visual Studio Code</a:t>
            </a:r>
          </a:p>
          <a:p>
            <a:pPr marL="1587" indent="0" eaLnBrk="1" hangingPunct="1">
              <a:buNone/>
            </a:pPr>
            <a:r>
              <a:rPr lang="zh-CN" altLang="en-US" dirty="0"/>
              <a:t>运行环境</a:t>
            </a:r>
          </a:p>
          <a:p>
            <a:pPr eaLnBrk="1" hangingPunct="1"/>
            <a:r>
              <a:rPr lang="en-US" altLang="zh-CN" dirty="0"/>
              <a:t>Web</a:t>
            </a:r>
            <a:r>
              <a:rPr lang="zh-CN" altLang="en-US" dirty="0"/>
              <a:t>服务器：使用</a:t>
            </a:r>
            <a:r>
              <a:rPr lang="en-US" altLang="zh-CN" dirty="0"/>
              <a:t>Flask</a:t>
            </a:r>
            <a:r>
              <a:rPr lang="zh-CN" altLang="en-US" dirty="0"/>
              <a:t>开发服务器，便于调试和快速迭代。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数据库：使用</a:t>
            </a:r>
            <a:r>
              <a:rPr lang="en-US" altLang="zh-CN" dirty="0"/>
              <a:t>SQLite</a:t>
            </a:r>
            <a:r>
              <a:rPr lang="zh-CN" altLang="en-US" dirty="0"/>
              <a:t>，易于设置，适合小型应用和快速开发。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C7B9A5F-2CB9-4E9B-8328-682E5E9A2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0DF192F-4797-4662-B3A0-BA76C07BD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587" indent="0" eaLnBrk="1" hangingPunct="1">
              <a:buNone/>
            </a:pPr>
            <a:r>
              <a:rPr lang="zh-CN" altLang="en-US" dirty="0"/>
              <a:t>主要技术</a:t>
            </a:r>
          </a:p>
          <a:p>
            <a:pPr eaLnBrk="1" hangingPunct="1"/>
            <a:r>
              <a:rPr lang="zh-CN" altLang="en-US" dirty="0"/>
              <a:t>前端技术：</a:t>
            </a:r>
            <a:endParaRPr lang="en-US" altLang="zh-CN" dirty="0"/>
          </a:p>
          <a:p>
            <a:pPr lvl="1" eaLnBrk="1" hangingPunct="1"/>
            <a:r>
              <a:rPr lang="en-US" altLang="zh-CN" sz="2000" b="1" dirty="0"/>
              <a:t>HTML/CSS</a:t>
            </a:r>
            <a:r>
              <a:rPr lang="zh-CN" altLang="en-US" sz="2000" b="1" dirty="0"/>
              <a:t>：用于页面结构和样式设计。</a:t>
            </a:r>
            <a:endParaRPr lang="en-US" altLang="zh-CN" sz="2000" b="1" dirty="0"/>
          </a:p>
          <a:p>
            <a:pPr lvl="1" eaLnBrk="1" hangingPunct="1"/>
            <a:r>
              <a:rPr lang="en-US" altLang="zh-CN" sz="2000" b="1" dirty="0"/>
              <a:t>JavaScript</a:t>
            </a:r>
            <a:r>
              <a:rPr lang="zh-CN" altLang="en-US" sz="2000" b="1" dirty="0"/>
              <a:t>：用于前端交互和动态效果，可使用</a:t>
            </a:r>
            <a:r>
              <a:rPr lang="en-US" altLang="zh-CN" sz="2000" b="1" dirty="0"/>
              <a:t>jQuery</a:t>
            </a:r>
            <a:r>
              <a:rPr lang="zh-CN" altLang="en-US" sz="2000" b="1" dirty="0"/>
              <a:t>简化</a:t>
            </a:r>
            <a:r>
              <a:rPr lang="en-US" altLang="zh-CN" sz="2000" b="1" dirty="0"/>
              <a:t>DOM</a:t>
            </a:r>
            <a:r>
              <a:rPr lang="zh-CN" altLang="en-US" sz="2000" b="1" dirty="0"/>
              <a:t>操作。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模板引擎：</a:t>
            </a:r>
            <a:r>
              <a:rPr lang="en-US" altLang="zh-CN" sz="2000" b="1" dirty="0"/>
              <a:t>Jinja2</a:t>
            </a:r>
            <a:r>
              <a:rPr lang="zh-CN" altLang="en-US" sz="2000" b="1" dirty="0"/>
              <a:t>（与</a:t>
            </a:r>
            <a:r>
              <a:rPr lang="en-US" altLang="zh-CN" sz="2000" b="1" dirty="0"/>
              <a:t>Flask</a:t>
            </a:r>
            <a:r>
              <a:rPr lang="zh-CN" altLang="en-US" sz="2000" b="1" dirty="0"/>
              <a:t>集成）用于渲染动态</a:t>
            </a:r>
            <a:r>
              <a:rPr lang="en-US" altLang="zh-CN" sz="2000" b="1" dirty="0"/>
              <a:t>HTML</a:t>
            </a:r>
            <a:r>
              <a:rPr lang="zh-CN" altLang="en-US" sz="2000" b="1" dirty="0"/>
              <a:t>页面。</a:t>
            </a:r>
          </a:p>
          <a:p>
            <a:pPr eaLnBrk="1" hangingPunct="1"/>
            <a:r>
              <a:rPr lang="zh-CN" altLang="en-US" dirty="0"/>
              <a:t>后端技术：</a:t>
            </a:r>
            <a:endParaRPr lang="en-US" altLang="zh-CN" dirty="0"/>
          </a:p>
          <a:p>
            <a:pPr lvl="1" eaLnBrk="1" hangingPunct="1"/>
            <a:r>
              <a:rPr lang="en-US" altLang="zh-CN" sz="2000" b="1" dirty="0"/>
              <a:t>Web</a:t>
            </a:r>
            <a:r>
              <a:rPr lang="zh-CN" altLang="en-US" sz="2000" b="1" dirty="0"/>
              <a:t>框架：</a:t>
            </a:r>
            <a:r>
              <a:rPr lang="en-US" altLang="zh-CN" sz="2000" b="1" dirty="0"/>
              <a:t>Flask</a:t>
            </a:r>
            <a:r>
              <a:rPr lang="zh-CN" altLang="en-US" sz="2000" b="1" dirty="0"/>
              <a:t>，用于构建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应用，提供路由、请求处理、模板渲染等功能。</a:t>
            </a:r>
            <a:endParaRPr lang="en-US" altLang="zh-CN" sz="2000" b="1" dirty="0"/>
          </a:p>
          <a:p>
            <a:pPr lvl="1" eaLnBrk="1" hangingPunct="1"/>
            <a:r>
              <a:rPr lang="en-US" altLang="zh-CN" sz="2000" b="1" dirty="0"/>
              <a:t>ORM</a:t>
            </a:r>
            <a:r>
              <a:rPr lang="zh-CN" altLang="en-US" sz="2000" b="1" dirty="0"/>
              <a:t>（对象关系映射）：</a:t>
            </a:r>
            <a:r>
              <a:rPr lang="en-US" altLang="zh-CN" sz="2000" b="1" dirty="0" err="1"/>
              <a:t>SQLAlchemy</a:t>
            </a:r>
            <a:r>
              <a:rPr lang="zh-CN" altLang="en-US" sz="2000" b="1" dirty="0"/>
              <a:t>，用于数据库操作，将</a:t>
            </a:r>
            <a:r>
              <a:rPr lang="en-US" altLang="zh-CN" sz="2000" b="1" dirty="0"/>
              <a:t>Python</a:t>
            </a:r>
            <a:r>
              <a:rPr lang="zh-CN" altLang="en-US" sz="2000" b="1" dirty="0"/>
              <a:t>对象映射到数据库表，简化数据库操作。</a:t>
            </a:r>
          </a:p>
        </p:txBody>
      </p:sp>
    </p:spTree>
    <p:extLst>
      <p:ext uri="{BB962C8B-B14F-4D97-AF65-F5344CB8AC3E}">
        <p14:creationId xmlns:p14="http://schemas.microsoft.com/office/powerpoint/2010/main" val="337459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460647-A818-4407-BE45-BAF41FC02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01CC1E3-12AA-0C43-6B03-FC47DD1D5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7013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000000"/>
                </a:solidFill>
                <a:latin typeface="+mn-lt"/>
                <a:ea typeface="+mn-ea"/>
              </a:defRPr>
            </a:lvl3pPr>
            <a:lvl4pPr marL="9128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4pPr>
            <a:lvl5pPr marL="1143000" indent="-227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5pPr>
            <a:lvl6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90204" pitchFamily="34" charset="0"/>
              <a:buChar char="&gt;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587" indent="0" eaLnBrk="1" hangingPunct="1">
              <a:buNone/>
            </a:pPr>
            <a:r>
              <a:rPr lang="zh-CN" altLang="en-US" dirty="0"/>
              <a:t>项目管理 </a:t>
            </a:r>
            <a:r>
              <a:rPr lang="en-US" altLang="zh-CN" dirty="0"/>
              <a:t>/ </a:t>
            </a:r>
            <a:r>
              <a:rPr lang="zh-CN" altLang="en-US" dirty="0"/>
              <a:t>后端开发</a:t>
            </a:r>
            <a:endParaRPr lang="en-US" altLang="zh-CN" dirty="0"/>
          </a:p>
          <a:p>
            <a:pPr eaLnBrk="1" hangingPunct="1"/>
            <a:r>
              <a:rPr lang="zh-CN" altLang="en-US" dirty="0"/>
              <a:t>项目管理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制定项目计划和时间表。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跟进项目进度，确保按时完成。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负责团队沟通和协调。</a:t>
            </a:r>
            <a:endParaRPr lang="en-US" altLang="zh-CN" sz="2000" b="1" dirty="0"/>
          </a:p>
          <a:p>
            <a:pPr eaLnBrk="1" hangingPunct="1"/>
            <a:r>
              <a:rPr lang="zh-CN" altLang="en-US" dirty="0"/>
              <a:t>后端开发</a:t>
            </a:r>
            <a:endParaRPr lang="en-US" altLang="zh-CN" dirty="0"/>
          </a:p>
          <a:p>
            <a:pPr lvl="1" eaLnBrk="1" hangingPunct="1"/>
            <a:r>
              <a:rPr lang="zh-CN" altLang="en-US" sz="2000" b="1" dirty="0"/>
              <a:t>设计和实现服务器端逻辑。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实现用户管理、会话管理和旅游意向维护等功能。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集成地图</a:t>
            </a:r>
            <a:r>
              <a:rPr lang="en-US" altLang="zh-CN" sz="2000" b="1" dirty="0"/>
              <a:t>API</a:t>
            </a:r>
            <a:r>
              <a:rPr lang="zh-CN" altLang="en-US" sz="2000" b="1" dirty="0"/>
              <a:t>（百度或腾讯）。</a:t>
            </a:r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数据库设计和管理。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1271</Words>
  <Application>Microsoft Office PowerPoint</Application>
  <PresentationFormat>全屏显示(4:3)</PresentationFormat>
  <Paragraphs>226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楷体</vt:lpstr>
      <vt:lpstr>楷体_GB2312</vt:lpstr>
      <vt:lpstr>Arial</vt:lpstr>
      <vt:lpstr>Calibri</vt:lpstr>
      <vt:lpstr>Times New Roman</vt:lpstr>
      <vt:lpstr>Wingdings</vt:lpstr>
      <vt:lpstr>1_CITRUS</vt:lpstr>
      <vt:lpstr>2_CITRUS</vt:lpstr>
      <vt:lpstr>哈工大计算学部2024年春季学期 《软件工程》Project 第1轮 检查汇报</vt:lpstr>
      <vt:lpstr>选题与分组</vt:lpstr>
      <vt:lpstr>对题目的理解</vt:lpstr>
      <vt:lpstr>功能清单</vt:lpstr>
      <vt:lpstr>非功能需求</vt:lpstr>
      <vt:lpstr>系统的体系结构构思</vt:lpstr>
      <vt:lpstr>系统开发技术</vt:lpstr>
      <vt:lpstr>系统开发技术</vt:lpstr>
      <vt:lpstr>团队分工</vt:lpstr>
      <vt:lpstr>团队分工</vt:lpstr>
      <vt:lpstr>团队分工</vt:lpstr>
      <vt:lpstr>开发进度计划</vt:lpstr>
      <vt:lpstr>开发进度计划</vt:lpstr>
      <vt:lpstr>可行性分析</vt:lpstr>
      <vt:lpstr>可行性分析</vt:lpstr>
      <vt:lpstr>第1轮成果</vt:lpstr>
      <vt:lpstr>第1轮成果</vt:lpstr>
      <vt:lpstr>第1轮成果</vt:lpstr>
      <vt:lpstr>第1轮成果</vt:lpstr>
      <vt:lpstr>第1轮成果</vt:lpstr>
      <vt:lpstr>第1轮成果</vt:lpstr>
      <vt:lpstr>第1轮成果</vt:lpstr>
      <vt:lpstr>第1轮成果</vt:lpstr>
      <vt:lpstr>第1轮成果</vt:lpstr>
      <vt:lpstr>小结 </vt:lpstr>
      <vt:lpstr>检查材料提交 </vt:lpstr>
      <vt:lpstr>结束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邓家颖</cp:lastModifiedBy>
  <cp:revision>441</cp:revision>
  <dcterms:created xsi:type="dcterms:W3CDTF">2007-06-25T17:21:56Z</dcterms:created>
  <dcterms:modified xsi:type="dcterms:W3CDTF">2024-06-09T14:38:29Z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2052-6.7.1.8828</vt:lpwstr>
  </property>
</Properties>
</file>