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5" r:id="rId2"/>
    <p:sldId id="277" r:id="rId3"/>
    <p:sldId id="276" r:id="rId4"/>
    <p:sldId id="27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CEC"/>
    <a:srgbClr val="EAE1E1"/>
    <a:srgbClr val="DDD3D3"/>
    <a:srgbClr val="B4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353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559A-4A2D-4845-877E-8AF40F21983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14C-D75C-9848-B49F-ADB5279D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559A-4A2D-4845-877E-8AF40F21983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14C-D75C-9848-B49F-ADB5279D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559A-4A2D-4845-877E-8AF40F21983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14C-D75C-9848-B49F-ADB5279D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0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559A-4A2D-4845-877E-8AF40F21983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14C-D75C-9848-B49F-ADB5279D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2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559A-4A2D-4845-877E-8AF40F21983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14C-D75C-9848-B49F-ADB5279D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1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559A-4A2D-4845-877E-8AF40F21983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14C-D75C-9848-B49F-ADB5279D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559A-4A2D-4845-877E-8AF40F21983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14C-D75C-9848-B49F-ADB5279D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559A-4A2D-4845-877E-8AF40F21983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14C-D75C-9848-B49F-ADB5279D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559A-4A2D-4845-877E-8AF40F21983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14C-D75C-9848-B49F-ADB5279D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4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559A-4A2D-4845-877E-8AF40F21983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14C-D75C-9848-B49F-ADB5279D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559A-4A2D-4845-877E-8AF40F21983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14C-D75C-9848-B49F-ADB5279D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559A-4A2D-4845-877E-8AF40F21983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B14C-D75C-9848-B49F-ADB5279D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2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E1814-50AB-DC46-A6CA-B85DC670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6A3-E4C2-C643-A0A5-3CDB0C082369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81FDD4-E385-1F48-929F-2D24BE3ED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722274"/>
              </p:ext>
            </p:extLst>
          </p:nvPr>
        </p:nvGraphicFramePr>
        <p:xfrm>
          <a:off x="472440" y="533400"/>
          <a:ext cx="5765398" cy="356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65398">
                  <a:extLst>
                    <a:ext uri="{9D8B030D-6E8A-4147-A177-3AD203B41FA5}">
                      <a16:colId xmlns:a16="http://schemas.microsoft.com/office/drawing/2014/main" val="1182682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&lt;table&gt;&lt;tr&gt;</a:t>
                      </a:r>
                    </a:p>
                    <a:p>
                      <a:pPr algn="l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 </a:t>
                      </a:r>
                      <a:r>
                        <a:rPr lang="en-US" sz="700" dirty="0" err="1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colspan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=“2”&gt;Plan Itinerary&lt;td&gt;</a:t>
                      </a:r>
                    </a:p>
                    <a:p>
                      <a:pPr algn="l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 </a:t>
                      </a:r>
                      <a:r>
                        <a:rPr lang="en-US" sz="700" dirty="0" err="1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colspan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=“3”&gt;Plan Accommodation&lt;/td&gt;</a:t>
                      </a:r>
                    </a:p>
                    <a:p>
                      <a:pPr algn="l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&lt;td&gt;Experience&lt;/td&gt;&lt;/tr&gt;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8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&lt;tr&gt;&lt;td&gt;Steps&lt;/td&gt;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Interact with travel-related content on social media channels (e.g., Instagram, Pinterest)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&lt;/td&gt;</a:t>
                      </a:r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Conduct destination-specific research (e.g., </a:t>
                      </a:r>
                      <a:r>
                        <a:rPr lang="en-US" sz="700" b="0" i="0" dirty="0" err="1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LonelyPlanet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, Google, </a:t>
                      </a:r>
                      <a:r>
                        <a:rPr lang="en-US" sz="700" b="0" i="0" dirty="0" err="1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Tripadvisor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)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&lt;/td&gt;</a:t>
                      </a:r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Location research – city center research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&lt;</a:t>
                      </a:r>
                      <a:r>
                        <a:rPr lang="en-US" sz="700" b="0" i="0" dirty="0" err="1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br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&gt;&lt;</a:t>
                      </a:r>
                      <a:r>
                        <a:rPr lang="en-US" sz="700" b="0" i="0" dirty="0" err="1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br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Cross-researching on Google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&lt;/td&gt;</a:t>
                      </a:r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Filter hotels based on preferences– price, amenities, rewards, other considerations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&lt;/td&gt;</a:t>
                      </a:r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Read reviews to narrow down potential selections and/or to confirm one’s selection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&lt;/td&gt;</a:t>
                      </a:r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pPr algn="l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Realize that aspects of the itinerary are not feasible after all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&lt;/td&gt;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&lt;/tr&gt;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07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&lt;tr&gt;&lt;td&gt;</a:t>
                      </a:r>
                      <a:r>
                        <a:rPr lang="en-US" sz="700" dirty="0" err="1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Painpoints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&lt;/td&gt;</a:t>
                      </a:r>
                    </a:p>
                    <a:p>
                      <a:pPr algn="l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 </a:t>
                      </a:r>
                      <a:r>
                        <a:rPr lang="en-US" sz="700" dirty="0" err="1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colspan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=“2”&gt;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Expectations may be formed without sufficient consideration of logistics, which often must be researched separately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&lt;/td&gt;</a:t>
                      </a:r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pPr algn="l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 </a:t>
                      </a:r>
                      <a:r>
                        <a:rPr lang="en-US" sz="700" dirty="0" err="1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colspan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=“2”&gt;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It can be overwhelming to toggle between multiple sources, if one even remembers to</a:t>
                      </a:r>
                    </a:p>
                    <a:p>
                      <a:pPr algn="l"/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&lt;</a:t>
                      </a:r>
                      <a:r>
                        <a:rPr lang="en-US" sz="700" b="0" i="0" dirty="0" err="1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br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&gt;&lt;</a:t>
                      </a:r>
                      <a:r>
                        <a:rPr lang="en-US" sz="700" b="0" i="0" dirty="0" err="1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br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Judgement calls have to be made regarding compromise of different criteria, but lack of visibility into the consequences of the decisions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&lt;/td&gt;</a:t>
                      </a:r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Unfamiliarity with the extent to which a reviewer’s standards align with one’s own makes it difficult how much weight to assign the review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&lt;/td&gt;</a:t>
                      </a:r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pPr algn="l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It’s frustrating to have to make last-minute arrangements</a:t>
                      </a:r>
                    </a:p>
                    <a:p>
                      <a:pPr algn="l"/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&lt;</a:t>
                      </a:r>
                      <a:r>
                        <a:rPr lang="en-US" sz="700" b="0" i="0" dirty="0" err="1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br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&gt;&lt;</a:t>
                      </a:r>
                      <a:r>
                        <a:rPr lang="en-US" sz="700" b="0" i="0" dirty="0" err="1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br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Cancel anticipated aspects of the itinerary due to miscalculations in planning is disappointing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&lt;/td&gt;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&lt;/tr&gt;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22123"/>
                  </a:ext>
                </a:extLst>
              </a:tr>
              <a:tr h="339697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&lt;tr&gt;&lt;td&gt;Opportunities&lt;/td&gt;</a:t>
                      </a:r>
                    </a:p>
                    <a:p>
                      <a:pPr algn="l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 </a:t>
                      </a:r>
                      <a:r>
                        <a:rPr lang="en-US" sz="700" dirty="0" err="1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colspan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=“2”&gt;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Incorporate consideration of logistics earlier in the planning process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&lt;/td&gt;</a:t>
                      </a:r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pPr algn="l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 </a:t>
                      </a:r>
                      <a:r>
                        <a:rPr lang="en-US" sz="700" dirty="0" err="1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colspan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=“2”&gt;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Streamline research by presenting customized information based on the itinerary items that the user has expressed interest in</a:t>
                      </a:r>
                    </a:p>
                    <a:p>
                      <a:pPr algn="l"/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&lt;</a:t>
                      </a:r>
                      <a:r>
                        <a:rPr lang="en-US" sz="700" b="0" i="0" dirty="0" err="1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br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&gt;&lt;</a:t>
                      </a:r>
                      <a:r>
                        <a:rPr lang="en-US" sz="700" b="0" i="0" dirty="0" err="1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br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Provide a visual representation of the trip, allowing the user to anticipate problems that might arise…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&lt;/td&gt;</a:t>
                      </a:r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Focus on objective considerations (e.g., photos from visitors) that allow user to draw own conclusions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&lt;/td&gt;</a:t>
                      </a:r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pPr algn="l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&lt;td&gt;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Bring … to the user’s attention during planning to mitigate unpleasant and avoidable surprises</a:t>
                      </a:r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&lt;/td&gt;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&lt;/tr&gt;&lt;/table&gt;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2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21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E1814-50AB-DC46-A6CA-B85DC670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C6A3-E4C2-C643-A0A5-3CDB0C082369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81FDD4-E385-1F48-929F-2D24BE3EDEAA}"/>
              </a:ext>
            </a:extLst>
          </p:cNvPr>
          <p:cNvGraphicFramePr>
            <a:graphicFrameLocks noGrp="1"/>
          </p:cNvGraphicFramePr>
          <p:nvPr/>
        </p:nvGraphicFramePr>
        <p:xfrm>
          <a:off x="472440" y="452120"/>
          <a:ext cx="7985772" cy="2499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182682564"/>
                    </a:ext>
                  </a:extLst>
                </a:gridCol>
                <a:gridCol w="1209042">
                  <a:extLst>
                    <a:ext uri="{9D8B030D-6E8A-4147-A177-3AD203B41FA5}">
                      <a16:colId xmlns:a16="http://schemas.microsoft.com/office/drawing/2014/main" val="2854772960"/>
                    </a:ext>
                  </a:extLst>
                </a:gridCol>
                <a:gridCol w="1209042">
                  <a:extLst>
                    <a:ext uri="{9D8B030D-6E8A-4147-A177-3AD203B41FA5}">
                      <a16:colId xmlns:a16="http://schemas.microsoft.com/office/drawing/2014/main" val="222220134"/>
                    </a:ext>
                  </a:extLst>
                </a:gridCol>
                <a:gridCol w="1209042">
                  <a:extLst>
                    <a:ext uri="{9D8B030D-6E8A-4147-A177-3AD203B41FA5}">
                      <a16:colId xmlns:a16="http://schemas.microsoft.com/office/drawing/2014/main" val="584777376"/>
                    </a:ext>
                  </a:extLst>
                </a:gridCol>
                <a:gridCol w="1209042">
                  <a:extLst>
                    <a:ext uri="{9D8B030D-6E8A-4147-A177-3AD203B41FA5}">
                      <a16:colId xmlns:a16="http://schemas.microsoft.com/office/drawing/2014/main" val="3378760543"/>
                    </a:ext>
                  </a:extLst>
                </a:gridCol>
                <a:gridCol w="1209042">
                  <a:extLst>
                    <a:ext uri="{9D8B030D-6E8A-4147-A177-3AD203B41FA5}">
                      <a16:colId xmlns:a16="http://schemas.microsoft.com/office/drawing/2014/main" val="2775508709"/>
                    </a:ext>
                  </a:extLst>
                </a:gridCol>
                <a:gridCol w="1209042">
                  <a:extLst>
                    <a:ext uri="{9D8B030D-6E8A-4147-A177-3AD203B41FA5}">
                      <a16:colId xmlns:a16="http://schemas.microsoft.com/office/drawing/2014/main" val="2499765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latin typeface="Gill Sans MT" panose="020B050202010402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Plan Itinerary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Plan Accommodation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8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Interact with travel-related content on social media channels (e.g., Instagram, Pinterest)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Conduct destination-specific research (e.g., </a:t>
                      </a:r>
                      <a:r>
                        <a:rPr lang="en-US" sz="700" b="0" i="0" dirty="0" err="1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LonelyPlanet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, Google, </a:t>
                      </a:r>
                      <a:r>
                        <a:rPr lang="en-US" sz="700" b="0" i="0" dirty="0" err="1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Tripadvisor</a:t>
                      </a: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Location research – city center research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Cross-researching on 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Filter hotels based on preferences– price, amenities, rewards, other considerations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Read reviews to narrow down potential selections and/or to confirm one’s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Realize that aspects of the itinerary are not feasible after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07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700" dirty="0" err="1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Painpoints</a:t>
                      </a:r>
                      <a:endParaRPr lang="en-US" sz="700" dirty="0">
                        <a:latin typeface="Gill Sans MT" panose="020B050202010402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Expectations may be formed without sufficient consideration of logistics, which often must be researched separately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It can be overwhelming to toggle between multiple sources, if one even remembers to</a:t>
                      </a:r>
                    </a:p>
                    <a:p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Judgement calls have to be made regarding compromise of different criteria, but lack of visibility into the consequences of the decisions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Unfamiliarity with the extent to which a reviewer’s standards align with one’s own makes it difficult how much weight to assign the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It’s frustrating to have to make last-minute arrangements</a:t>
                      </a:r>
                    </a:p>
                    <a:p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Cancel anticipated aspects of the itinerary due to miscalculations in planning is disappointing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2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Opportunities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Incorporate consideration of logistics earlier in the planning process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Streamline research by presenting customized information based on the itinerary items that the user has expressed interest in</a:t>
                      </a:r>
                    </a:p>
                    <a:p>
                      <a:endParaRPr lang="en-US" sz="700" b="0" i="0" dirty="0"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Provide a visual representation of the trip, allowing the user to anticipate problems that might arise…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Focus on objective considerations (e.g., photos from visitors) that allow user to draw own conclusions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b="0" i="0" dirty="0"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Bring … to the user’s attention during planning to mitigate unpleasant and avoidable surprises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299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51EBAD-8309-324B-B80E-8CAFD9202873}"/>
              </a:ext>
            </a:extLst>
          </p:cNvPr>
          <p:cNvGraphicFramePr>
            <a:graphicFrameLocks noGrp="1"/>
          </p:cNvGraphicFramePr>
          <p:nvPr/>
        </p:nvGraphicFramePr>
        <p:xfrm>
          <a:off x="472440" y="3429000"/>
          <a:ext cx="7985773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93175">
                  <a:extLst>
                    <a:ext uri="{9D8B030D-6E8A-4147-A177-3AD203B41FA5}">
                      <a16:colId xmlns:a16="http://schemas.microsoft.com/office/drawing/2014/main" val="3502727523"/>
                    </a:ext>
                  </a:extLst>
                </a:gridCol>
                <a:gridCol w="2230866">
                  <a:extLst>
                    <a:ext uri="{9D8B030D-6E8A-4147-A177-3AD203B41FA5}">
                      <a16:colId xmlns:a16="http://schemas.microsoft.com/office/drawing/2014/main" val="680652142"/>
                    </a:ext>
                  </a:extLst>
                </a:gridCol>
                <a:gridCol w="2230866">
                  <a:extLst>
                    <a:ext uri="{9D8B030D-6E8A-4147-A177-3AD203B41FA5}">
                      <a16:colId xmlns:a16="http://schemas.microsoft.com/office/drawing/2014/main" val="4197843347"/>
                    </a:ext>
                  </a:extLst>
                </a:gridCol>
                <a:gridCol w="2230866">
                  <a:extLst>
                    <a:ext uri="{9D8B030D-6E8A-4147-A177-3AD203B41FA5}">
                      <a16:colId xmlns:a16="http://schemas.microsoft.com/office/drawing/2014/main" val="74190351"/>
                    </a:ext>
                  </a:extLst>
                </a:gridCol>
              </a:tblGrid>
              <a:tr h="337218"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7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ill Sans MT" panose="020B050202010402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OPPORTUNITIES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Provide an explore option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Make it easy to integrate lists made on other sites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Make it easy to look up other information about places that the user has mapped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Identify “hot spots”</a:t>
                      </a:r>
                    </a:p>
                    <a:p>
                      <a:pPr marL="285750" indent="-285750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7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ill Sans MT" panose="020B050202010402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Make it easy to filter by different criteria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Communicate possible tradeoffs (ensures that the user has exhaustively considered options and feels more comfortable with their choice)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18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9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391F9E-C866-444D-95AB-256AB77788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8181" y="2757751"/>
            <a:ext cx="274320" cy="27432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A10AEDB-2CBF-804C-975A-2D7D4A1B094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4512" y="2263084"/>
            <a:ext cx="365760" cy="3657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F289FA7-D9AF-514F-8082-BE2906DF68D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9120" y="2363301"/>
            <a:ext cx="274320" cy="27432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1454FCA-5D80-D843-8424-380D17D50A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840" y="2292901"/>
            <a:ext cx="365760" cy="36576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C802696-D3A1-C54B-81BF-70A01AD86B3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9440" y="2723084"/>
            <a:ext cx="320040" cy="32004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8625789-4E03-544F-9165-5780030A7A1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5152" y="3319409"/>
            <a:ext cx="274320" cy="27432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77ED35B6-3BAD-AE4B-8DB7-3608D0696124}"/>
              </a:ext>
            </a:extLst>
          </p:cNvPr>
          <p:cNvSpPr/>
          <p:nvPr/>
        </p:nvSpPr>
        <p:spPr>
          <a:xfrm>
            <a:off x="1625198" y="2400537"/>
            <a:ext cx="6909202" cy="1090610"/>
          </a:xfrm>
          <a:custGeom>
            <a:avLst/>
            <a:gdLst>
              <a:gd name="connsiteX0" fmla="*/ 0 w 5035826"/>
              <a:gd name="connsiteY0" fmla="*/ 483733 h 1318620"/>
              <a:gd name="connsiteX1" fmla="*/ 1020417 w 5035826"/>
              <a:gd name="connsiteY1" fmla="*/ 19907 h 1318620"/>
              <a:gd name="connsiteX2" fmla="*/ 2014330 w 5035826"/>
              <a:gd name="connsiteY2" fmla="*/ 86168 h 1318620"/>
              <a:gd name="connsiteX3" fmla="*/ 3021495 w 5035826"/>
              <a:gd name="connsiteY3" fmla="*/ 99420 h 1318620"/>
              <a:gd name="connsiteX4" fmla="*/ 4028661 w 5035826"/>
              <a:gd name="connsiteY4" fmla="*/ 510237 h 1318620"/>
              <a:gd name="connsiteX5" fmla="*/ 5035826 w 5035826"/>
              <a:gd name="connsiteY5" fmla="*/ 1318620 h 1318620"/>
              <a:gd name="connsiteX0" fmla="*/ 0 w 5035826"/>
              <a:gd name="connsiteY0" fmla="*/ 555449 h 1390336"/>
              <a:gd name="connsiteX1" fmla="*/ 1030042 w 5035826"/>
              <a:gd name="connsiteY1" fmla="*/ 14321 h 1390336"/>
              <a:gd name="connsiteX2" fmla="*/ 2014330 w 5035826"/>
              <a:gd name="connsiteY2" fmla="*/ 157884 h 1390336"/>
              <a:gd name="connsiteX3" fmla="*/ 3021495 w 5035826"/>
              <a:gd name="connsiteY3" fmla="*/ 171136 h 1390336"/>
              <a:gd name="connsiteX4" fmla="*/ 4028661 w 5035826"/>
              <a:gd name="connsiteY4" fmla="*/ 581953 h 1390336"/>
              <a:gd name="connsiteX5" fmla="*/ 5035826 w 5035826"/>
              <a:gd name="connsiteY5" fmla="*/ 1390336 h 1390336"/>
              <a:gd name="connsiteX0" fmla="*/ 0 w 5035826"/>
              <a:gd name="connsiteY0" fmla="*/ 545866 h 1380753"/>
              <a:gd name="connsiteX1" fmla="*/ 1030042 w 5035826"/>
              <a:gd name="connsiteY1" fmla="*/ 4738 h 1380753"/>
              <a:gd name="connsiteX2" fmla="*/ 2014330 w 5035826"/>
              <a:gd name="connsiteY2" fmla="*/ 148301 h 1380753"/>
              <a:gd name="connsiteX3" fmla="*/ 3021495 w 5035826"/>
              <a:gd name="connsiteY3" fmla="*/ 161553 h 1380753"/>
              <a:gd name="connsiteX4" fmla="*/ 4028661 w 5035826"/>
              <a:gd name="connsiteY4" fmla="*/ 572370 h 1380753"/>
              <a:gd name="connsiteX5" fmla="*/ 5035826 w 5035826"/>
              <a:gd name="connsiteY5" fmla="*/ 1380753 h 1380753"/>
              <a:gd name="connsiteX0" fmla="*/ 0 w 5035826"/>
              <a:gd name="connsiteY0" fmla="*/ 563479 h 1398366"/>
              <a:gd name="connsiteX1" fmla="*/ 1030042 w 5035826"/>
              <a:gd name="connsiteY1" fmla="*/ 22351 h 1398366"/>
              <a:gd name="connsiteX2" fmla="*/ 2014330 w 5035826"/>
              <a:gd name="connsiteY2" fmla="*/ 110697 h 1398366"/>
              <a:gd name="connsiteX3" fmla="*/ 3021495 w 5035826"/>
              <a:gd name="connsiteY3" fmla="*/ 179166 h 1398366"/>
              <a:gd name="connsiteX4" fmla="*/ 4028661 w 5035826"/>
              <a:gd name="connsiteY4" fmla="*/ 589983 h 1398366"/>
              <a:gd name="connsiteX5" fmla="*/ 5035826 w 5035826"/>
              <a:gd name="connsiteY5" fmla="*/ 1398366 h 1398366"/>
              <a:gd name="connsiteX0" fmla="*/ 0 w 5035826"/>
              <a:gd name="connsiteY0" fmla="*/ 563479 h 1398366"/>
              <a:gd name="connsiteX1" fmla="*/ 1030042 w 5035826"/>
              <a:gd name="connsiteY1" fmla="*/ 22351 h 1398366"/>
              <a:gd name="connsiteX2" fmla="*/ 2052831 w 5035826"/>
              <a:gd name="connsiteY2" fmla="*/ 110697 h 1398366"/>
              <a:gd name="connsiteX3" fmla="*/ 3021495 w 5035826"/>
              <a:gd name="connsiteY3" fmla="*/ 179166 h 1398366"/>
              <a:gd name="connsiteX4" fmla="*/ 4028661 w 5035826"/>
              <a:gd name="connsiteY4" fmla="*/ 589983 h 1398366"/>
              <a:gd name="connsiteX5" fmla="*/ 5035826 w 5035826"/>
              <a:gd name="connsiteY5" fmla="*/ 1398366 h 1398366"/>
              <a:gd name="connsiteX0" fmla="*/ 0 w 5035826"/>
              <a:gd name="connsiteY0" fmla="*/ 562018 h 1396905"/>
              <a:gd name="connsiteX1" fmla="*/ 1030042 w 5035826"/>
              <a:gd name="connsiteY1" fmla="*/ 20890 h 1396905"/>
              <a:gd name="connsiteX2" fmla="*/ 2052831 w 5035826"/>
              <a:gd name="connsiteY2" fmla="*/ 109236 h 1396905"/>
              <a:gd name="connsiteX3" fmla="*/ 3050370 w 5035826"/>
              <a:gd name="connsiteY3" fmla="*/ 89358 h 1396905"/>
              <a:gd name="connsiteX4" fmla="*/ 4028661 w 5035826"/>
              <a:gd name="connsiteY4" fmla="*/ 588522 h 1396905"/>
              <a:gd name="connsiteX5" fmla="*/ 5035826 w 5035826"/>
              <a:gd name="connsiteY5" fmla="*/ 1396905 h 1396905"/>
              <a:gd name="connsiteX0" fmla="*/ 0 w 5035826"/>
              <a:gd name="connsiteY0" fmla="*/ 562018 h 1396905"/>
              <a:gd name="connsiteX1" fmla="*/ 1030042 w 5035826"/>
              <a:gd name="connsiteY1" fmla="*/ 20890 h 1396905"/>
              <a:gd name="connsiteX2" fmla="*/ 2052831 w 5035826"/>
              <a:gd name="connsiteY2" fmla="*/ 109236 h 1396905"/>
              <a:gd name="connsiteX3" fmla="*/ 3050370 w 5035826"/>
              <a:gd name="connsiteY3" fmla="*/ 89358 h 1396905"/>
              <a:gd name="connsiteX4" fmla="*/ 4047912 w 5035826"/>
              <a:gd name="connsiteY4" fmla="*/ 566436 h 1396905"/>
              <a:gd name="connsiteX5" fmla="*/ 5035826 w 5035826"/>
              <a:gd name="connsiteY5" fmla="*/ 1396905 h 1396905"/>
              <a:gd name="connsiteX0" fmla="*/ 0 w 5055077"/>
              <a:gd name="connsiteY0" fmla="*/ 562018 h 1275429"/>
              <a:gd name="connsiteX1" fmla="*/ 1030042 w 5055077"/>
              <a:gd name="connsiteY1" fmla="*/ 20890 h 1275429"/>
              <a:gd name="connsiteX2" fmla="*/ 2052831 w 5055077"/>
              <a:gd name="connsiteY2" fmla="*/ 109236 h 1275429"/>
              <a:gd name="connsiteX3" fmla="*/ 3050370 w 5055077"/>
              <a:gd name="connsiteY3" fmla="*/ 89358 h 1275429"/>
              <a:gd name="connsiteX4" fmla="*/ 4047912 w 5055077"/>
              <a:gd name="connsiteY4" fmla="*/ 566436 h 1275429"/>
              <a:gd name="connsiteX5" fmla="*/ 5055077 w 5055077"/>
              <a:gd name="connsiteY5" fmla="*/ 1275429 h 1275429"/>
              <a:gd name="connsiteX0" fmla="*/ 0 w 5055077"/>
              <a:gd name="connsiteY0" fmla="*/ 562018 h 1275429"/>
              <a:gd name="connsiteX1" fmla="*/ 1030042 w 5055077"/>
              <a:gd name="connsiteY1" fmla="*/ 20890 h 1275429"/>
              <a:gd name="connsiteX2" fmla="*/ 2052831 w 5055077"/>
              <a:gd name="connsiteY2" fmla="*/ 109236 h 1275429"/>
              <a:gd name="connsiteX3" fmla="*/ 3050370 w 5055077"/>
              <a:gd name="connsiteY3" fmla="*/ 89358 h 1275429"/>
              <a:gd name="connsiteX4" fmla="*/ 4047912 w 5055077"/>
              <a:gd name="connsiteY4" fmla="*/ 566436 h 1275429"/>
              <a:gd name="connsiteX5" fmla="*/ 5055077 w 5055077"/>
              <a:gd name="connsiteY5" fmla="*/ 1275429 h 1275429"/>
              <a:gd name="connsiteX0" fmla="*/ 0 w 5055077"/>
              <a:gd name="connsiteY0" fmla="*/ 562018 h 1275429"/>
              <a:gd name="connsiteX1" fmla="*/ 1030042 w 5055077"/>
              <a:gd name="connsiteY1" fmla="*/ 20890 h 1275429"/>
              <a:gd name="connsiteX2" fmla="*/ 2052831 w 5055077"/>
              <a:gd name="connsiteY2" fmla="*/ 109236 h 1275429"/>
              <a:gd name="connsiteX3" fmla="*/ 3050370 w 5055077"/>
              <a:gd name="connsiteY3" fmla="*/ 89358 h 1275429"/>
              <a:gd name="connsiteX4" fmla="*/ 4047912 w 5055077"/>
              <a:gd name="connsiteY4" fmla="*/ 566436 h 1275429"/>
              <a:gd name="connsiteX5" fmla="*/ 5055077 w 5055077"/>
              <a:gd name="connsiteY5" fmla="*/ 1275429 h 1275429"/>
              <a:gd name="connsiteX0" fmla="*/ 0 w 5055077"/>
              <a:gd name="connsiteY0" fmla="*/ 565629 h 1279040"/>
              <a:gd name="connsiteX1" fmla="*/ 1030042 w 5055077"/>
              <a:gd name="connsiteY1" fmla="*/ 24501 h 1279040"/>
              <a:gd name="connsiteX2" fmla="*/ 2052831 w 5055077"/>
              <a:gd name="connsiteY2" fmla="*/ 112847 h 1279040"/>
              <a:gd name="connsiteX3" fmla="*/ 3050370 w 5055077"/>
              <a:gd name="connsiteY3" fmla="*/ 92969 h 1279040"/>
              <a:gd name="connsiteX4" fmla="*/ 4047912 w 5055077"/>
              <a:gd name="connsiteY4" fmla="*/ 570047 h 1279040"/>
              <a:gd name="connsiteX5" fmla="*/ 5055077 w 5055077"/>
              <a:gd name="connsiteY5" fmla="*/ 1279040 h 1279040"/>
              <a:gd name="connsiteX0" fmla="*/ 0 w 5055077"/>
              <a:gd name="connsiteY0" fmla="*/ 552792 h 1266203"/>
              <a:gd name="connsiteX1" fmla="*/ 1034179 w 5055077"/>
              <a:gd name="connsiteY1" fmla="*/ 25906 h 1266203"/>
              <a:gd name="connsiteX2" fmla="*/ 2052831 w 5055077"/>
              <a:gd name="connsiteY2" fmla="*/ 100010 h 1266203"/>
              <a:gd name="connsiteX3" fmla="*/ 3050370 w 5055077"/>
              <a:gd name="connsiteY3" fmla="*/ 80132 h 1266203"/>
              <a:gd name="connsiteX4" fmla="*/ 4047912 w 5055077"/>
              <a:gd name="connsiteY4" fmla="*/ 557210 h 1266203"/>
              <a:gd name="connsiteX5" fmla="*/ 5055077 w 5055077"/>
              <a:gd name="connsiteY5" fmla="*/ 1266203 h 1266203"/>
              <a:gd name="connsiteX0" fmla="*/ 0 w 5055077"/>
              <a:gd name="connsiteY0" fmla="*/ 552221 h 1265632"/>
              <a:gd name="connsiteX1" fmla="*/ 1034179 w 5055077"/>
              <a:gd name="connsiteY1" fmla="*/ 25335 h 1265632"/>
              <a:gd name="connsiteX2" fmla="*/ 2036281 w 5055077"/>
              <a:gd name="connsiteY2" fmla="*/ 104185 h 1265632"/>
              <a:gd name="connsiteX3" fmla="*/ 3050370 w 5055077"/>
              <a:gd name="connsiteY3" fmla="*/ 79561 h 1265632"/>
              <a:gd name="connsiteX4" fmla="*/ 4047912 w 5055077"/>
              <a:gd name="connsiteY4" fmla="*/ 556639 h 1265632"/>
              <a:gd name="connsiteX5" fmla="*/ 5055077 w 5055077"/>
              <a:gd name="connsiteY5" fmla="*/ 1265632 h 1265632"/>
              <a:gd name="connsiteX0" fmla="*/ 0 w 5055077"/>
              <a:gd name="connsiteY0" fmla="*/ 549038 h 1262449"/>
              <a:gd name="connsiteX1" fmla="*/ 1034179 w 5055077"/>
              <a:gd name="connsiteY1" fmla="*/ 22152 h 1262449"/>
              <a:gd name="connsiteX2" fmla="*/ 2036281 w 5055077"/>
              <a:gd name="connsiteY2" fmla="*/ 101002 h 1262449"/>
              <a:gd name="connsiteX3" fmla="*/ 3050370 w 5055077"/>
              <a:gd name="connsiteY3" fmla="*/ 76378 h 1262449"/>
              <a:gd name="connsiteX4" fmla="*/ 4047912 w 5055077"/>
              <a:gd name="connsiteY4" fmla="*/ 553456 h 1262449"/>
              <a:gd name="connsiteX5" fmla="*/ 5055077 w 5055077"/>
              <a:gd name="connsiteY5" fmla="*/ 1262449 h 1262449"/>
              <a:gd name="connsiteX0" fmla="*/ 0 w 5055077"/>
              <a:gd name="connsiteY0" fmla="*/ 548259 h 1261670"/>
              <a:gd name="connsiteX1" fmla="*/ 1034179 w 5055077"/>
              <a:gd name="connsiteY1" fmla="*/ 21373 h 1261670"/>
              <a:gd name="connsiteX2" fmla="*/ 2036281 w 5055077"/>
              <a:gd name="connsiteY2" fmla="*/ 100223 h 1261670"/>
              <a:gd name="connsiteX3" fmla="*/ 3050370 w 5055077"/>
              <a:gd name="connsiteY3" fmla="*/ 75599 h 1261670"/>
              <a:gd name="connsiteX4" fmla="*/ 4047912 w 5055077"/>
              <a:gd name="connsiteY4" fmla="*/ 552677 h 1261670"/>
              <a:gd name="connsiteX5" fmla="*/ 5055077 w 5055077"/>
              <a:gd name="connsiteY5" fmla="*/ 1261670 h 1261670"/>
              <a:gd name="connsiteX0" fmla="*/ 0 w 5055077"/>
              <a:gd name="connsiteY0" fmla="*/ 552306 h 1265717"/>
              <a:gd name="connsiteX1" fmla="*/ 1034179 w 5055077"/>
              <a:gd name="connsiteY1" fmla="*/ 25420 h 1265717"/>
              <a:gd name="connsiteX2" fmla="*/ 2036281 w 5055077"/>
              <a:gd name="connsiteY2" fmla="*/ 104270 h 1265717"/>
              <a:gd name="connsiteX3" fmla="*/ 3042095 w 5055077"/>
              <a:gd name="connsiteY3" fmla="*/ 84392 h 1265717"/>
              <a:gd name="connsiteX4" fmla="*/ 4047912 w 5055077"/>
              <a:gd name="connsiteY4" fmla="*/ 556724 h 1265717"/>
              <a:gd name="connsiteX5" fmla="*/ 5055077 w 5055077"/>
              <a:gd name="connsiteY5" fmla="*/ 1265717 h 1265717"/>
              <a:gd name="connsiteX0" fmla="*/ 0 w 5055077"/>
              <a:gd name="connsiteY0" fmla="*/ 552306 h 1265717"/>
              <a:gd name="connsiteX1" fmla="*/ 1034179 w 5055077"/>
              <a:gd name="connsiteY1" fmla="*/ 25420 h 1265717"/>
              <a:gd name="connsiteX2" fmla="*/ 2036281 w 5055077"/>
              <a:gd name="connsiteY2" fmla="*/ 104270 h 1265717"/>
              <a:gd name="connsiteX3" fmla="*/ 3042095 w 5055077"/>
              <a:gd name="connsiteY3" fmla="*/ 84392 h 1265717"/>
              <a:gd name="connsiteX4" fmla="*/ 4047912 w 5055077"/>
              <a:gd name="connsiteY4" fmla="*/ 556724 h 1265717"/>
              <a:gd name="connsiteX5" fmla="*/ 5055077 w 5055077"/>
              <a:gd name="connsiteY5" fmla="*/ 1265717 h 1265717"/>
              <a:gd name="connsiteX0" fmla="*/ 0 w 5055077"/>
              <a:gd name="connsiteY0" fmla="*/ 552306 h 1265717"/>
              <a:gd name="connsiteX1" fmla="*/ 1034179 w 5055077"/>
              <a:gd name="connsiteY1" fmla="*/ 25420 h 1265717"/>
              <a:gd name="connsiteX2" fmla="*/ 2036281 w 5055077"/>
              <a:gd name="connsiteY2" fmla="*/ 104270 h 1265717"/>
              <a:gd name="connsiteX3" fmla="*/ 3042095 w 5055077"/>
              <a:gd name="connsiteY3" fmla="*/ 84392 h 1265717"/>
              <a:gd name="connsiteX4" fmla="*/ 4047912 w 5055077"/>
              <a:gd name="connsiteY4" fmla="*/ 556724 h 1265717"/>
              <a:gd name="connsiteX5" fmla="*/ 5055077 w 5055077"/>
              <a:gd name="connsiteY5" fmla="*/ 1265717 h 1265717"/>
              <a:gd name="connsiteX0" fmla="*/ 0 w 5055077"/>
              <a:gd name="connsiteY0" fmla="*/ 552306 h 1265717"/>
              <a:gd name="connsiteX1" fmla="*/ 1034179 w 5055077"/>
              <a:gd name="connsiteY1" fmla="*/ 25420 h 1265717"/>
              <a:gd name="connsiteX2" fmla="*/ 2036281 w 5055077"/>
              <a:gd name="connsiteY2" fmla="*/ 104270 h 1265717"/>
              <a:gd name="connsiteX3" fmla="*/ 3042095 w 5055077"/>
              <a:gd name="connsiteY3" fmla="*/ 84392 h 1265717"/>
              <a:gd name="connsiteX4" fmla="*/ 4047912 w 5055077"/>
              <a:gd name="connsiteY4" fmla="*/ 556724 h 1265717"/>
              <a:gd name="connsiteX5" fmla="*/ 5055077 w 5055077"/>
              <a:gd name="connsiteY5" fmla="*/ 1265717 h 1265717"/>
              <a:gd name="connsiteX0" fmla="*/ 0 w 5055077"/>
              <a:gd name="connsiteY0" fmla="*/ 552306 h 1265717"/>
              <a:gd name="connsiteX1" fmla="*/ 1034179 w 5055077"/>
              <a:gd name="connsiteY1" fmla="*/ 25420 h 1265717"/>
              <a:gd name="connsiteX2" fmla="*/ 2036281 w 5055077"/>
              <a:gd name="connsiteY2" fmla="*/ 104270 h 1265717"/>
              <a:gd name="connsiteX3" fmla="*/ 3042095 w 5055077"/>
              <a:gd name="connsiteY3" fmla="*/ 84392 h 1265717"/>
              <a:gd name="connsiteX4" fmla="*/ 4047912 w 5055077"/>
              <a:gd name="connsiteY4" fmla="*/ 556724 h 1265717"/>
              <a:gd name="connsiteX5" fmla="*/ 5055077 w 5055077"/>
              <a:gd name="connsiteY5" fmla="*/ 1265717 h 1265717"/>
              <a:gd name="connsiteX0" fmla="*/ 0 w 5059215"/>
              <a:gd name="connsiteY0" fmla="*/ 552306 h 1265717"/>
              <a:gd name="connsiteX1" fmla="*/ 1034179 w 5059215"/>
              <a:gd name="connsiteY1" fmla="*/ 25420 h 1265717"/>
              <a:gd name="connsiteX2" fmla="*/ 2036281 w 5059215"/>
              <a:gd name="connsiteY2" fmla="*/ 104270 h 1265717"/>
              <a:gd name="connsiteX3" fmla="*/ 3042095 w 5059215"/>
              <a:gd name="connsiteY3" fmla="*/ 84392 h 1265717"/>
              <a:gd name="connsiteX4" fmla="*/ 4047912 w 5059215"/>
              <a:gd name="connsiteY4" fmla="*/ 556724 h 1265717"/>
              <a:gd name="connsiteX5" fmla="*/ 5059215 w 5059215"/>
              <a:gd name="connsiteY5" fmla="*/ 1265717 h 1265717"/>
              <a:gd name="connsiteX0" fmla="*/ 0 w 5162582"/>
              <a:gd name="connsiteY0" fmla="*/ 607042 h 1265717"/>
              <a:gd name="connsiteX1" fmla="*/ 1137546 w 5162582"/>
              <a:gd name="connsiteY1" fmla="*/ 25420 h 1265717"/>
              <a:gd name="connsiteX2" fmla="*/ 2139648 w 5162582"/>
              <a:gd name="connsiteY2" fmla="*/ 104270 h 1265717"/>
              <a:gd name="connsiteX3" fmla="*/ 3145462 w 5162582"/>
              <a:gd name="connsiteY3" fmla="*/ 84392 h 1265717"/>
              <a:gd name="connsiteX4" fmla="*/ 4151279 w 5162582"/>
              <a:gd name="connsiteY4" fmla="*/ 556724 h 1265717"/>
              <a:gd name="connsiteX5" fmla="*/ 5162582 w 5162582"/>
              <a:gd name="connsiteY5" fmla="*/ 1265717 h 1265717"/>
              <a:gd name="connsiteX0" fmla="*/ 0 w 5162582"/>
              <a:gd name="connsiteY0" fmla="*/ 607042 h 1265717"/>
              <a:gd name="connsiteX1" fmla="*/ 1137546 w 5162582"/>
              <a:gd name="connsiteY1" fmla="*/ 25420 h 1265717"/>
              <a:gd name="connsiteX2" fmla="*/ 2139648 w 5162582"/>
              <a:gd name="connsiteY2" fmla="*/ 104270 h 1265717"/>
              <a:gd name="connsiteX3" fmla="*/ 3145462 w 5162582"/>
              <a:gd name="connsiteY3" fmla="*/ 84392 h 1265717"/>
              <a:gd name="connsiteX4" fmla="*/ 4151279 w 5162582"/>
              <a:gd name="connsiteY4" fmla="*/ 556724 h 1265717"/>
              <a:gd name="connsiteX5" fmla="*/ 5162582 w 5162582"/>
              <a:gd name="connsiteY5" fmla="*/ 1265717 h 1265717"/>
              <a:gd name="connsiteX0" fmla="*/ 0 w 5162582"/>
              <a:gd name="connsiteY0" fmla="*/ 607042 h 1265717"/>
              <a:gd name="connsiteX1" fmla="*/ 1137546 w 5162582"/>
              <a:gd name="connsiteY1" fmla="*/ 25420 h 1265717"/>
              <a:gd name="connsiteX2" fmla="*/ 2139648 w 5162582"/>
              <a:gd name="connsiteY2" fmla="*/ 104270 h 1265717"/>
              <a:gd name="connsiteX3" fmla="*/ 3145462 w 5162582"/>
              <a:gd name="connsiteY3" fmla="*/ 84392 h 1265717"/>
              <a:gd name="connsiteX4" fmla="*/ 4151279 w 5162582"/>
              <a:gd name="connsiteY4" fmla="*/ 556724 h 1265717"/>
              <a:gd name="connsiteX5" fmla="*/ 5162582 w 5162582"/>
              <a:gd name="connsiteY5" fmla="*/ 1265717 h 1265717"/>
              <a:gd name="connsiteX0" fmla="*/ 0 w 5162582"/>
              <a:gd name="connsiteY0" fmla="*/ 607042 h 1265717"/>
              <a:gd name="connsiteX1" fmla="*/ 1137546 w 5162582"/>
              <a:gd name="connsiteY1" fmla="*/ 25420 h 1265717"/>
              <a:gd name="connsiteX2" fmla="*/ 2139648 w 5162582"/>
              <a:gd name="connsiteY2" fmla="*/ 104270 h 1265717"/>
              <a:gd name="connsiteX3" fmla="*/ 3145462 w 5162582"/>
              <a:gd name="connsiteY3" fmla="*/ 84392 h 1265717"/>
              <a:gd name="connsiteX4" fmla="*/ 4151279 w 5162582"/>
              <a:gd name="connsiteY4" fmla="*/ 556724 h 1265717"/>
              <a:gd name="connsiteX5" fmla="*/ 5162582 w 5162582"/>
              <a:gd name="connsiteY5" fmla="*/ 1265717 h 1265717"/>
              <a:gd name="connsiteX0" fmla="*/ 0 w 5162582"/>
              <a:gd name="connsiteY0" fmla="*/ 607042 h 1265717"/>
              <a:gd name="connsiteX1" fmla="*/ 1137546 w 5162582"/>
              <a:gd name="connsiteY1" fmla="*/ 25420 h 1265717"/>
              <a:gd name="connsiteX2" fmla="*/ 2139648 w 5162582"/>
              <a:gd name="connsiteY2" fmla="*/ 104270 h 1265717"/>
              <a:gd name="connsiteX3" fmla="*/ 3145462 w 5162582"/>
              <a:gd name="connsiteY3" fmla="*/ 84392 h 1265717"/>
              <a:gd name="connsiteX4" fmla="*/ 4151279 w 5162582"/>
              <a:gd name="connsiteY4" fmla="*/ 556724 h 1265717"/>
              <a:gd name="connsiteX5" fmla="*/ 5162582 w 5162582"/>
              <a:gd name="connsiteY5" fmla="*/ 1265717 h 1265717"/>
              <a:gd name="connsiteX0" fmla="*/ 0 w 5162582"/>
              <a:gd name="connsiteY0" fmla="*/ 596076 h 1254751"/>
              <a:gd name="connsiteX1" fmla="*/ 1137546 w 5162582"/>
              <a:gd name="connsiteY1" fmla="*/ 14454 h 1254751"/>
              <a:gd name="connsiteX2" fmla="*/ 2139648 w 5162582"/>
              <a:gd name="connsiteY2" fmla="*/ 93304 h 1254751"/>
              <a:gd name="connsiteX3" fmla="*/ 3145462 w 5162582"/>
              <a:gd name="connsiteY3" fmla="*/ 73426 h 1254751"/>
              <a:gd name="connsiteX4" fmla="*/ 4151279 w 5162582"/>
              <a:gd name="connsiteY4" fmla="*/ 545758 h 1254751"/>
              <a:gd name="connsiteX5" fmla="*/ 5162582 w 5162582"/>
              <a:gd name="connsiteY5" fmla="*/ 1254751 h 1254751"/>
              <a:gd name="connsiteX0" fmla="*/ 0 w 5162582"/>
              <a:gd name="connsiteY0" fmla="*/ 592674 h 1251349"/>
              <a:gd name="connsiteX1" fmla="*/ 1137546 w 5162582"/>
              <a:gd name="connsiteY1" fmla="*/ 11052 h 1251349"/>
              <a:gd name="connsiteX2" fmla="*/ 2139648 w 5162582"/>
              <a:gd name="connsiteY2" fmla="*/ 89902 h 1251349"/>
              <a:gd name="connsiteX3" fmla="*/ 3145462 w 5162582"/>
              <a:gd name="connsiteY3" fmla="*/ 70024 h 1251349"/>
              <a:gd name="connsiteX4" fmla="*/ 4151279 w 5162582"/>
              <a:gd name="connsiteY4" fmla="*/ 542356 h 1251349"/>
              <a:gd name="connsiteX5" fmla="*/ 5162582 w 5162582"/>
              <a:gd name="connsiteY5" fmla="*/ 1251349 h 1251349"/>
              <a:gd name="connsiteX0" fmla="*/ 0 w 5162582"/>
              <a:gd name="connsiteY0" fmla="*/ 592674 h 1251349"/>
              <a:gd name="connsiteX1" fmla="*/ 1137546 w 5162582"/>
              <a:gd name="connsiteY1" fmla="*/ 11052 h 1251349"/>
              <a:gd name="connsiteX2" fmla="*/ 2139648 w 5162582"/>
              <a:gd name="connsiteY2" fmla="*/ 89902 h 1251349"/>
              <a:gd name="connsiteX3" fmla="*/ 3145462 w 5162582"/>
              <a:gd name="connsiteY3" fmla="*/ 70024 h 1251349"/>
              <a:gd name="connsiteX4" fmla="*/ 4151279 w 5162582"/>
              <a:gd name="connsiteY4" fmla="*/ 542356 h 1251349"/>
              <a:gd name="connsiteX5" fmla="*/ 5162582 w 5162582"/>
              <a:gd name="connsiteY5" fmla="*/ 1251349 h 1251349"/>
              <a:gd name="connsiteX0" fmla="*/ 0 w 5162582"/>
              <a:gd name="connsiteY0" fmla="*/ 592674 h 1251349"/>
              <a:gd name="connsiteX1" fmla="*/ 1137546 w 5162582"/>
              <a:gd name="connsiteY1" fmla="*/ 11052 h 1251349"/>
              <a:gd name="connsiteX2" fmla="*/ 2139648 w 5162582"/>
              <a:gd name="connsiteY2" fmla="*/ 89902 h 1251349"/>
              <a:gd name="connsiteX3" fmla="*/ 3145462 w 5162582"/>
              <a:gd name="connsiteY3" fmla="*/ 70024 h 1251349"/>
              <a:gd name="connsiteX4" fmla="*/ 4151279 w 5162582"/>
              <a:gd name="connsiteY4" fmla="*/ 542356 h 1251349"/>
              <a:gd name="connsiteX5" fmla="*/ 5162582 w 5162582"/>
              <a:gd name="connsiteY5" fmla="*/ 1251349 h 1251349"/>
              <a:gd name="connsiteX0" fmla="*/ 0 w 5395339"/>
              <a:gd name="connsiteY0" fmla="*/ 611748 h 1251349"/>
              <a:gd name="connsiteX1" fmla="*/ 1370303 w 5395339"/>
              <a:gd name="connsiteY1" fmla="*/ 11052 h 1251349"/>
              <a:gd name="connsiteX2" fmla="*/ 2372405 w 5395339"/>
              <a:gd name="connsiteY2" fmla="*/ 89902 h 1251349"/>
              <a:gd name="connsiteX3" fmla="*/ 3378219 w 5395339"/>
              <a:gd name="connsiteY3" fmla="*/ 70024 h 1251349"/>
              <a:gd name="connsiteX4" fmla="*/ 4384036 w 5395339"/>
              <a:gd name="connsiteY4" fmla="*/ 542356 h 1251349"/>
              <a:gd name="connsiteX5" fmla="*/ 5395339 w 5395339"/>
              <a:gd name="connsiteY5" fmla="*/ 1251349 h 1251349"/>
              <a:gd name="connsiteX0" fmla="*/ 0 w 5395339"/>
              <a:gd name="connsiteY0" fmla="*/ 611748 h 1251349"/>
              <a:gd name="connsiteX1" fmla="*/ 1370303 w 5395339"/>
              <a:gd name="connsiteY1" fmla="*/ 11052 h 1251349"/>
              <a:gd name="connsiteX2" fmla="*/ 2372405 w 5395339"/>
              <a:gd name="connsiteY2" fmla="*/ 89902 h 1251349"/>
              <a:gd name="connsiteX3" fmla="*/ 3378219 w 5395339"/>
              <a:gd name="connsiteY3" fmla="*/ 70024 h 1251349"/>
              <a:gd name="connsiteX4" fmla="*/ 4384036 w 5395339"/>
              <a:gd name="connsiteY4" fmla="*/ 542356 h 1251349"/>
              <a:gd name="connsiteX5" fmla="*/ 5395339 w 5395339"/>
              <a:gd name="connsiteY5" fmla="*/ 1251349 h 1251349"/>
              <a:gd name="connsiteX0" fmla="*/ 0 w 5395339"/>
              <a:gd name="connsiteY0" fmla="*/ 611748 h 1251349"/>
              <a:gd name="connsiteX1" fmla="*/ 1370303 w 5395339"/>
              <a:gd name="connsiteY1" fmla="*/ 11052 h 1251349"/>
              <a:gd name="connsiteX2" fmla="*/ 2372405 w 5395339"/>
              <a:gd name="connsiteY2" fmla="*/ 89902 h 1251349"/>
              <a:gd name="connsiteX3" fmla="*/ 3378219 w 5395339"/>
              <a:gd name="connsiteY3" fmla="*/ 70024 h 1251349"/>
              <a:gd name="connsiteX4" fmla="*/ 4384036 w 5395339"/>
              <a:gd name="connsiteY4" fmla="*/ 542356 h 1251349"/>
              <a:gd name="connsiteX5" fmla="*/ 5395339 w 5395339"/>
              <a:gd name="connsiteY5" fmla="*/ 1251349 h 1251349"/>
              <a:gd name="connsiteX0" fmla="*/ 0 w 5395339"/>
              <a:gd name="connsiteY0" fmla="*/ 628810 h 1268411"/>
              <a:gd name="connsiteX1" fmla="*/ 1380813 w 5395339"/>
              <a:gd name="connsiteY1" fmla="*/ 10025 h 1268411"/>
              <a:gd name="connsiteX2" fmla="*/ 2372405 w 5395339"/>
              <a:gd name="connsiteY2" fmla="*/ 106964 h 1268411"/>
              <a:gd name="connsiteX3" fmla="*/ 3378219 w 5395339"/>
              <a:gd name="connsiteY3" fmla="*/ 87086 h 1268411"/>
              <a:gd name="connsiteX4" fmla="*/ 4384036 w 5395339"/>
              <a:gd name="connsiteY4" fmla="*/ 559418 h 1268411"/>
              <a:gd name="connsiteX5" fmla="*/ 5395339 w 5395339"/>
              <a:gd name="connsiteY5" fmla="*/ 1268411 h 1268411"/>
              <a:gd name="connsiteX0" fmla="*/ 0 w 5395339"/>
              <a:gd name="connsiteY0" fmla="*/ 626895 h 1266496"/>
              <a:gd name="connsiteX1" fmla="*/ 1380813 w 5395339"/>
              <a:gd name="connsiteY1" fmla="*/ 8110 h 1266496"/>
              <a:gd name="connsiteX2" fmla="*/ 2372405 w 5395339"/>
              <a:gd name="connsiteY2" fmla="*/ 105049 h 1266496"/>
              <a:gd name="connsiteX3" fmla="*/ 3378219 w 5395339"/>
              <a:gd name="connsiteY3" fmla="*/ 85171 h 1266496"/>
              <a:gd name="connsiteX4" fmla="*/ 4384036 w 5395339"/>
              <a:gd name="connsiteY4" fmla="*/ 557503 h 1266496"/>
              <a:gd name="connsiteX5" fmla="*/ 5395339 w 5395339"/>
              <a:gd name="connsiteY5" fmla="*/ 1266496 h 1266496"/>
              <a:gd name="connsiteX0" fmla="*/ 0 w 5479581"/>
              <a:gd name="connsiteY0" fmla="*/ 626895 h 1281700"/>
              <a:gd name="connsiteX1" fmla="*/ 1380813 w 5479581"/>
              <a:gd name="connsiteY1" fmla="*/ 8110 h 1281700"/>
              <a:gd name="connsiteX2" fmla="*/ 2372405 w 5479581"/>
              <a:gd name="connsiteY2" fmla="*/ 105049 h 1281700"/>
              <a:gd name="connsiteX3" fmla="*/ 3378219 w 5479581"/>
              <a:gd name="connsiteY3" fmla="*/ 85171 h 1281700"/>
              <a:gd name="connsiteX4" fmla="*/ 4384036 w 5479581"/>
              <a:gd name="connsiteY4" fmla="*/ 557503 h 1281700"/>
              <a:gd name="connsiteX5" fmla="*/ 5479581 w 5479581"/>
              <a:gd name="connsiteY5" fmla="*/ 1281700 h 1281700"/>
              <a:gd name="connsiteX0" fmla="*/ 0 w 5479581"/>
              <a:gd name="connsiteY0" fmla="*/ 626895 h 1281700"/>
              <a:gd name="connsiteX1" fmla="*/ 1380813 w 5479581"/>
              <a:gd name="connsiteY1" fmla="*/ 8110 h 1281700"/>
              <a:gd name="connsiteX2" fmla="*/ 2372405 w 5479581"/>
              <a:gd name="connsiteY2" fmla="*/ 105049 h 1281700"/>
              <a:gd name="connsiteX3" fmla="*/ 3378219 w 5479581"/>
              <a:gd name="connsiteY3" fmla="*/ 85171 h 1281700"/>
              <a:gd name="connsiteX4" fmla="*/ 4384036 w 5479581"/>
              <a:gd name="connsiteY4" fmla="*/ 557503 h 1281700"/>
              <a:gd name="connsiteX5" fmla="*/ 5479581 w 5479581"/>
              <a:gd name="connsiteY5" fmla="*/ 1281700 h 1281700"/>
              <a:gd name="connsiteX0" fmla="*/ 0 w 5490111"/>
              <a:gd name="connsiteY0" fmla="*/ 626895 h 1251291"/>
              <a:gd name="connsiteX1" fmla="*/ 1380813 w 5490111"/>
              <a:gd name="connsiteY1" fmla="*/ 8110 h 1251291"/>
              <a:gd name="connsiteX2" fmla="*/ 2372405 w 5490111"/>
              <a:gd name="connsiteY2" fmla="*/ 105049 h 1251291"/>
              <a:gd name="connsiteX3" fmla="*/ 3378219 w 5490111"/>
              <a:gd name="connsiteY3" fmla="*/ 85171 h 1251291"/>
              <a:gd name="connsiteX4" fmla="*/ 4384036 w 5490111"/>
              <a:gd name="connsiteY4" fmla="*/ 557503 h 1251291"/>
              <a:gd name="connsiteX5" fmla="*/ 5490111 w 5490111"/>
              <a:gd name="connsiteY5" fmla="*/ 1251291 h 1251291"/>
              <a:gd name="connsiteX0" fmla="*/ 0 w 5490111"/>
              <a:gd name="connsiteY0" fmla="*/ 626895 h 1251291"/>
              <a:gd name="connsiteX1" fmla="*/ 1380813 w 5490111"/>
              <a:gd name="connsiteY1" fmla="*/ 8110 h 1251291"/>
              <a:gd name="connsiteX2" fmla="*/ 2372405 w 5490111"/>
              <a:gd name="connsiteY2" fmla="*/ 105049 h 1251291"/>
              <a:gd name="connsiteX3" fmla="*/ 3378219 w 5490111"/>
              <a:gd name="connsiteY3" fmla="*/ 85171 h 1251291"/>
              <a:gd name="connsiteX4" fmla="*/ 4384036 w 5490111"/>
              <a:gd name="connsiteY4" fmla="*/ 557503 h 1251291"/>
              <a:gd name="connsiteX5" fmla="*/ 5490111 w 5490111"/>
              <a:gd name="connsiteY5" fmla="*/ 1251291 h 1251291"/>
              <a:gd name="connsiteX0" fmla="*/ 0 w 5490111"/>
              <a:gd name="connsiteY0" fmla="*/ 626895 h 1251291"/>
              <a:gd name="connsiteX1" fmla="*/ 1380813 w 5490111"/>
              <a:gd name="connsiteY1" fmla="*/ 8110 h 1251291"/>
              <a:gd name="connsiteX2" fmla="*/ 2372405 w 5490111"/>
              <a:gd name="connsiteY2" fmla="*/ 105049 h 1251291"/>
              <a:gd name="connsiteX3" fmla="*/ 3378219 w 5490111"/>
              <a:gd name="connsiteY3" fmla="*/ 85171 h 1251291"/>
              <a:gd name="connsiteX4" fmla="*/ 4384036 w 5490111"/>
              <a:gd name="connsiteY4" fmla="*/ 557503 h 1251291"/>
              <a:gd name="connsiteX5" fmla="*/ 5490111 w 5490111"/>
              <a:gd name="connsiteY5" fmla="*/ 1251291 h 125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0111" h="1251291">
                <a:moveTo>
                  <a:pt x="0" y="626895"/>
                </a:moveTo>
                <a:cubicBezTo>
                  <a:pt x="886939" y="462627"/>
                  <a:pt x="919777" y="50591"/>
                  <a:pt x="1380813" y="8110"/>
                </a:cubicBezTo>
                <a:cubicBezTo>
                  <a:pt x="1833495" y="-32543"/>
                  <a:pt x="2039504" y="92206"/>
                  <a:pt x="2372405" y="105049"/>
                </a:cubicBezTo>
                <a:cubicBezTo>
                  <a:pt x="2705306" y="117892"/>
                  <a:pt x="3042947" y="9762"/>
                  <a:pt x="3378219" y="85171"/>
                </a:cubicBezTo>
                <a:cubicBezTo>
                  <a:pt x="3713491" y="160580"/>
                  <a:pt x="4045781" y="274376"/>
                  <a:pt x="4384036" y="557503"/>
                </a:cubicBezTo>
                <a:cubicBezTo>
                  <a:pt x="4755392" y="854871"/>
                  <a:pt x="4972308" y="1228023"/>
                  <a:pt x="5490111" y="1251291"/>
                </a:cubicBezTo>
              </a:path>
            </a:pathLst>
          </a:custGeom>
          <a:noFill/>
          <a:ln w="6350">
            <a:solidFill>
              <a:srgbClr val="B4A4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2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091622-C775-6A4C-AF1D-C7FE4A02D0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4112" y="1357243"/>
          <a:ext cx="7040635" cy="4380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05">
                  <a:extLst>
                    <a:ext uri="{9D8B030D-6E8A-4147-A177-3AD203B41FA5}">
                      <a16:colId xmlns:a16="http://schemas.microsoft.com/office/drawing/2014/main" val="1617257884"/>
                    </a:ext>
                  </a:extLst>
                </a:gridCol>
                <a:gridCol w="1005805">
                  <a:extLst>
                    <a:ext uri="{9D8B030D-6E8A-4147-A177-3AD203B41FA5}">
                      <a16:colId xmlns:a16="http://schemas.microsoft.com/office/drawing/2014/main" val="2445126995"/>
                    </a:ext>
                  </a:extLst>
                </a:gridCol>
                <a:gridCol w="1005805">
                  <a:extLst>
                    <a:ext uri="{9D8B030D-6E8A-4147-A177-3AD203B41FA5}">
                      <a16:colId xmlns:a16="http://schemas.microsoft.com/office/drawing/2014/main" val="823385644"/>
                    </a:ext>
                  </a:extLst>
                </a:gridCol>
                <a:gridCol w="1005805">
                  <a:extLst>
                    <a:ext uri="{9D8B030D-6E8A-4147-A177-3AD203B41FA5}">
                      <a16:colId xmlns:a16="http://schemas.microsoft.com/office/drawing/2014/main" val="2441303195"/>
                    </a:ext>
                  </a:extLst>
                </a:gridCol>
                <a:gridCol w="1005805">
                  <a:extLst>
                    <a:ext uri="{9D8B030D-6E8A-4147-A177-3AD203B41FA5}">
                      <a16:colId xmlns:a16="http://schemas.microsoft.com/office/drawing/2014/main" val="3082226693"/>
                    </a:ext>
                  </a:extLst>
                </a:gridCol>
                <a:gridCol w="1005805">
                  <a:extLst>
                    <a:ext uri="{9D8B030D-6E8A-4147-A177-3AD203B41FA5}">
                      <a16:colId xmlns:a16="http://schemas.microsoft.com/office/drawing/2014/main" val="2514181442"/>
                    </a:ext>
                  </a:extLst>
                </a:gridCol>
                <a:gridCol w="1005805">
                  <a:extLst>
                    <a:ext uri="{9D8B030D-6E8A-4147-A177-3AD203B41FA5}">
                      <a16:colId xmlns:a16="http://schemas.microsoft.com/office/drawing/2014/main" val="1736976332"/>
                    </a:ext>
                  </a:extLst>
                </a:gridCol>
              </a:tblGrid>
              <a:tr h="43809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074097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FF391F9E-C866-444D-95AB-256AB7778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4930" y="2731247"/>
            <a:ext cx="274320" cy="27432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A10AEDB-2CBF-804C-975A-2D7D4A1B0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9740" y="2236580"/>
            <a:ext cx="365760" cy="3657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F289FA7-D9AF-514F-8082-BE2906DF6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9262" y="2350049"/>
            <a:ext cx="274320" cy="27432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1454FCA-5D80-D843-8424-380D17D5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7721" y="2292901"/>
            <a:ext cx="365760" cy="36576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C802696-D3A1-C54B-81BF-70A01AD86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9656" y="2723084"/>
            <a:ext cx="320040" cy="32004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8625789-4E03-544F-9165-5780030A7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6504" y="3359165"/>
            <a:ext cx="274320" cy="27432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77ED35B6-3BAD-AE4B-8DB7-3608D0696124}"/>
              </a:ext>
            </a:extLst>
          </p:cNvPr>
          <p:cNvSpPr/>
          <p:nvPr/>
        </p:nvSpPr>
        <p:spPr>
          <a:xfrm>
            <a:off x="1961322" y="2383418"/>
            <a:ext cx="5055077" cy="1111649"/>
          </a:xfrm>
          <a:custGeom>
            <a:avLst/>
            <a:gdLst>
              <a:gd name="connsiteX0" fmla="*/ 0 w 5035826"/>
              <a:gd name="connsiteY0" fmla="*/ 483733 h 1318620"/>
              <a:gd name="connsiteX1" fmla="*/ 1020417 w 5035826"/>
              <a:gd name="connsiteY1" fmla="*/ 19907 h 1318620"/>
              <a:gd name="connsiteX2" fmla="*/ 2014330 w 5035826"/>
              <a:gd name="connsiteY2" fmla="*/ 86168 h 1318620"/>
              <a:gd name="connsiteX3" fmla="*/ 3021495 w 5035826"/>
              <a:gd name="connsiteY3" fmla="*/ 99420 h 1318620"/>
              <a:gd name="connsiteX4" fmla="*/ 4028661 w 5035826"/>
              <a:gd name="connsiteY4" fmla="*/ 510237 h 1318620"/>
              <a:gd name="connsiteX5" fmla="*/ 5035826 w 5035826"/>
              <a:gd name="connsiteY5" fmla="*/ 1318620 h 1318620"/>
              <a:gd name="connsiteX0" fmla="*/ 0 w 5035826"/>
              <a:gd name="connsiteY0" fmla="*/ 555449 h 1390336"/>
              <a:gd name="connsiteX1" fmla="*/ 1030042 w 5035826"/>
              <a:gd name="connsiteY1" fmla="*/ 14321 h 1390336"/>
              <a:gd name="connsiteX2" fmla="*/ 2014330 w 5035826"/>
              <a:gd name="connsiteY2" fmla="*/ 157884 h 1390336"/>
              <a:gd name="connsiteX3" fmla="*/ 3021495 w 5035826"/>
              <a:gd name="connsiteY3" fmla="*/ 171136 h 1390336"/>
              <a:gd name="connsiteX4" fmla="*/ 4028661 w 5035826"/>
              <a:gd name="connsiteY4" fmla="*/ 581953 h 1390336"/>
              <a:gd name="connsiteX5" fmla="*/ 5035826 w 5035826"/>
              <a:gd name="connsiteY5" fmla="*/ 1390336 h 1390336"/>
              <a:gd name="connsiteX0" fmla="*/ 0 w 5035826"/>
              <a:gd name="connsiteY0" fmla="*/ 545866 h 1380753"/>
              <a:gd name="connsiteX1" fmla="*/ 1030042 w 5035826"/>
              <a:gd name="connsiteY1" fmla="*/ 4738 h 1380753"/>
              <a:gd name="connsiteX2" fmla="*/ 2014330 w 5035826"/>
              <a:gd name="connsiteY2" fmla="*/ 148301 h 1380753"/>
              <a:gd name="connsiteX3" fmla="*/ 3021495 w 5035826"/>
              <a:gd name="connsiteY3" fmla="*/ 161553 h 1380753"/>
              <a:gd name="connsiteX4" fmla="*/ 4028661 w 5035826"/>
              <a:gd name="connsiteY4" fmla="*/ 572370 h 1380753"/>
              <a:gd name="connsiteX5" fmla="*/ 5035826 w 5035826"/>
              <a:gd name="connsiteY5" fmla="*/ 1380753 h 1380753"/>
              <a:gd name="connsiteX0" fmla="*/ 0 w 5035826"/>
              <a:gd name="connsiteY0" fmla="*/ 563479 h 1398366"/>
              <a:gd name="connsiteX1" fmla="*/ 1030042 w 5035826"/>
              <a:gd name="connsiteY1" fmla="*/ 22351 h 1398366"/>
              <a:gd name="connsiteX2" fmla="*/ 2014330 w 5035826"/>
              <a:gd name="connsiteY2" fmla="*/ 110697 h 1398366"/>
              <a:gd name="connsiteX3" fmla="*/ 3021495 w 5035826"/>
              <a:gd name="connsiteY3" fmla="*/ 179166 h 1398366"/>
              <a:gd name="connsiteX4" fmla="*/ 4028661 w 5035826"/>
              <a:gd name="connsiteY4" fmla="*/ 589983 h 1398366"/>
              <a:gd name="connsiteX5" fmla="*/ 5035826 w 5035826"/>
              <a:gd name="connsiteY5" fmla="*/ 1398366 h 1398366"/>
              <a:gd name="connsiteX0" fmla="*/ 0 w 5035826"/>
              <a:gd name="connsiteY0" fmla="*/ 563479 h 1398366"/>
              <a:gd name="connsiteX1" fmla="*/ 1030042 w 5035826"/>
              <a:gd name="connsiteY1" fmla="*/ 22351 h 1398366"/>
              <a:gd name="connsiteX2" fmla="*/ 2052831 w 5035826"/>
              <a:gd name="connsiteY2" fmla="*/ 110697 h 1398366"/>
              <a:gd name="connsiteX3" fmla="*/ 3021495 w 5035826"/>
              <a:gd name="connsiteY3" fmla="*/ 179166 h 1398366"/>
              <a:gd name="connsiteX4" fmla="*/ 4028661 w 5035826"/>
              <a:gd name="connsiteY4" fmla="*/ 589983 h 1398366"/>
              <a:gd name="connsiteX5" fmla="*/ 5035826 w 5035826"/>
              <a:gd name="connsiteY5" fmla="*/ 1398366 h 1398366"/>
              <a:gd name="connsiteX0" fmla="*/ 0 w 5035826"/>
              <a:gd name="connsiteY0" fmla="*/ 562018 h 1396905"/>
              <a:gd name="connsiteX1" fmla="*/ 1030042 w 5035826"/>
              <a:gd name="connsiteY1" fmla="*/ 20890 h 1396905"/>
              <a:gd name="connsiteX2" fmla="*/ 2052831 w 5035826"/>
              <a:gd name="connsiteY2" fmla="*/ 109236 h 1396905"/>
              <a:gd name="connsiteX3" fmla="*/ 3050370 w 5035826"/>
              <a:gd name="connsiteY3" fmla="*/ 89358 h 1396905"/>
              <a:gd name="connsiteX4" fmla="*/ 4028661 w 5035826"/>
              <a:gd name="connsiteY4" fmla="*/ 588522 h 1396905"/>
              <a:gd name="connsiteX5" fmla="*/ 5035826 w 5035826"/>
              <a:gd name="connsiteY5" fmla="*/ 1396905 h 1396905"/>
              <a:gd name="connsiteX0" fmla="*/ 0 w 5035826"/>
              <a:gd name="connsiteY0" fmla="*/ 562018 h 1396905"/>
              <a:gd name="connsiteX1" fmla="*/ 1030042 w 5035826"/>
              <a:gd name="connsiteY1" fmla="*/ 20890 h 1396905"/>
              <a:gd name="connsiteX2" fmla="*/ 2052831 w 5035826"/>
              <a:gd name="connsiteY2" fmla="*/ 109236 h 1396905"/>
              <a:gd name="connsiteX3" fmla="*/ 3050370 w 5035826"/>
              <a:gd name="connsiteY3" fmla="*/ 89358 h 1396905"/>
              <a:gd name="connsiteX4" fmla="*/ 4047912 w 5035826"/>
              <a:gd name="connsiteY4" fmla="*/ 566436 h 1396905"/>
              <a:gd name="connsiteX5" fmla="*/ 5035826 w 5035826"/>
              <a:gd name="connsiteY5" fmla="*/ 1396905 h 1396905"/>
              <a:gd name="connsiteX0" fmla="*/ 0 w 5055077"/>
              <a:gd name="connsiteY0" fmla="*/ 562018 h 1275429"/>
              <a:gd name="connsiteX1" fmla="*/ 1030042 w 5055077"/>
              <a:gd name="connsiteY1" fmla="*/ 20890 h 1275429"/>
              <a:gd name="connsiteX2" fmla="*/ 2052831 w 5055077"/>
              <a:gd name="connsiteY2" fmla="*/ 109236 h 1275429"/>
              <a:gd name="connsiteX3" fmla="*/ 3050370 w 5055077"/>
              <a:gd name="connsiteY3" fmla="*/ 89358 h 1275429"/>
              <a:gd name="connsiteX4" fmla="*/ 4047912 w 5055077"/>
              <a:gd name="connsiteY4" fmla="*/ 566436 h 1275429"/>
              <a:gd name="connsiteX5" fmla="*/ 5055077 w 5055077"/>
              <a:gd name="connsiteY5" fmla="*/ 1275429 h 127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5077" h="1275429">
                <a:moveTo>
                  <a:pt x="0" y="562018"/>
                </a:moveTo>
                <a:cubicBezTo>
                  <a:pt x="342347" y="363235"/>
                  <a:pt x="687903" y="96354"/>
                  <a:pt x="1030042" y="20890"/>
                </a:cubicBezTo>
                <a:cubicBezTo>
                  <a:pt x="1372181" y="-54574"/>
                  <a:pt x="1716110" y="97825"/>
                  <a:pt x="2052831" y="109236"/>
                </a:cubicBezTo>
                <a:cubicBezTo>
                  <a:pt x="2389552" y="120647"/>
                  <a:pt x="2717857" y="13158"/>
                  <a:pt x="3050370" y="89358"/>
                </a:cubicBezTo>
                <a:cubicBezTo>
                  <a:pt x="3382883" y="165558"/>
                  <a:pt x="3713794" y="368758"/>
                  <a:pt x="4047912" y="566436"/>
                </a:cubicBezTo>
                <a:cubicBezTo>
                  <a:pt x="4382030" y="764114"/>
                  <a:pt x="4860712" y="1142907"/>
                  <a:pt x="5055077" y="1275429"/>
                </a:cubicBezTo>
              </a:path>
            </a:pathLst>
          </a:custGeom>
          <a:noFill/>
          <a:ln w="6350">
            <a:solidFill>
              <a:srgbClr val="B4A4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0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16966</TotalTime>
  <Words>767</Words>
  <Application>Microsoft Macintosh PowerPoint</Application>
  <PresentationFormat>On-screen Show (4:3)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Lato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Chan</dc:creator>
  <cp:lastModifiedBy>Judy Chan</cp:lastModifiedBy>
  <cp:revision>23</cp:revision>
  <dcterms:created xsi:type="dcterms:W3CDTF">2019-01-02T15:18:44Z</dcterms:created>
  <dcterms:modified xsi:type="dcterms:W3CDTF">2019-01-24T08:13:16Z</dcterms:modified>
</cp:coreProperties>
</file>