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635" y="121285"/>
            <a:ext cx="9144000" cy="1085850"/>
          </a:xfrm>
        </p:spPr>
        <p:txBody>
          <a:bodyPr/>
          <a:p>
            <a:pPr algn="l"/>
            <a:r>
              <a:rPr lang="zh-CN" altLang="en-US" sz="4800"/>
              <a:t>需求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635" y="1046480"/>
            <a:ext cx="5234940" cy="1655445"/>
          </a:xfrm>
        </p:spPr>
        <p:txBody>
          <a:bodyPr>
            <a:noAutofit/>
          </a:bodyPr>
          <a:p>
            <a:pPr algn="l"/>
            <a:r>
              <a:rPr lang="zh-CN" altLang="en-US" sz="2000"/>
              <a:t>大学实验室实验设备管理系统是对实验室设备，设备借用人员进行统一管理的系统。使用该系统之后，可以使用计算机来管理设备借用人员的信息登记，设备借用情况，预约情况，相关缴费；还可以对当前一段时间内设备的使用情况进行统计，给出统计表格，了解段时间内设备的流向使得学校实验室设备能够得到统一管理，极大减少工作人员的工作量。同时还需要学校各部门加以配合，对校外人员的借用申请进行审批，对设备进行维修等</a:t>
            </a:r>
            <a:endParaRPr lang="zh-CN" altLang="en-US" sz="200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16575" y="0"/>
            <a:ext cx="5496560" cy="1085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关系模式</a:t>
            </a:r>
            <a:endParaRPr lang="zh-CN" altLang="en-US" sz="4800"/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16575" y="925195"/>
            <a:ext cx="6644640" cy="2760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/>
              <a:t>设备管理系统（系统编号，设备编号，人员编号，设备状态，费用）</a:t>
            </a:r>
            <a:endParaRPr lang="zh-CN" altLang="en-US" sz="2000"/>
          </a:p>
          <a:p>
            <a:pPr algn="l"/>
            <a:r>
              <a:rPr lang="zh-CN" altLang="en-US" sz="2000"/>
              <a:t>实验设备（设备编号，设备功能，借用情况，设备状态）</a:t>
            </a:r>
            <a:endParaRPr lang="zh-CN" altLang="en-US" sz="2000"/>
          </a:p>
          <a:p>
            <a:pPr algn="l"/>
            <a:r>
              <a:rPr lang="zh-CN" altLang="en-US" sz="2000"/>
              <a:t>设备管理员（工号）</a:t>
            </a:r>
            <a:endParaRPr lang="zh-CN" altLang="en-US" sz="2000"/>
          </a:p>
          <a:p>
            <a:pPr algn="l"/>
            <a:r>
              <a:rPr lang="zh-CN" altLang="en-US" sz="2000"/>
              <a:t>财务处（部门编号）</a:t>
            </a:r>
            <a:endParaRPr lang="zh-CN" altLang="en-US" sz="2000"/>
          </a:p>
          <a:p>
            <a:pPr algn="l"/>
            <a:r>
              <a:rPr lang="zh-CN" altLang="en-US" sz="2000"/>
              <a:t>实验室负责人（工号）</a:t>
            </a:r>
            <a:endParaRPr lang="zh-CN" altLang="en-US" sz="2000"/>
          </a:p>
          <a:p>
            <a:pPr algn="l"/>
            <a:r>
              <a:rPr lang="zh-CN" altLang="en-US" sz="2000"/>
              <a:t>维修人员（工号）</a:t>
            </a:r>
            <a:endParaRPr lang="zh-CN" altLang="en-US" sz="2000"/>
          </a:p>
          <a:p>
            <a:pPr algn="l"/>
            <a:r>
              <a:rPr lang="zh-CN" altLang="en-US" sz="2000"/>
              <a:t>教师（工号，归还情况）</a:t>
            </a:r>
            <a:endParaRPr lang="zh-CN" altLang="en-US" sz="2000"/>
          </a:p>
          <a:p>
            <a:pPr algn="l"/>
            <a:r>
              <a:rPr lang="zh-CN" altLang="en-US" sz="2000"/>
              <a:t>学生（学号，归还情况）</a:t>
            </a:r>
            <a:endParaRPr lang="zh-CN" altLang="en-US" sz="2000"/>
          </a:p>
          <a:p>
            <a:pPr algn="l"/>
            <a:r>
              <a:rPr lang="zh-CN" altLang="en-US" sz="2000"/>
              <a:t>校外人员（临时编号，归还情况，借用申请状态）</a:t>
            </a:r>
            <a:endParaRPr lang="zh-CN" altLang="en-US" sz="2000"/>
          </a:p>
          <a:p>
            <a:pPr algn="l"/>
            <a:r>
              <a:rPr lang="zh-CN" altLang="en-US" sz="2000"/>
              <a:t>借用申请（临时编号，申请号，申请状态）</a:t>
            </a:r>
            <a:endParaRPr lang="zh-CN" altLang="en-US" sz="2000"/>
          </a:p>
          <a:p>
            <a:pPr algn="l"/>
            <a:r>
              <a:rPr lang="zh-CN" altLang="en-US" sz="2000"/>
              <a:t>设备借用单（工号，单号，借用时长）</a:t>
            </a:r>
            <a:endParaRPr lang="zh-CN" altLang="en-US" sz="2000"/>
          </a:p>
          <a:p>
            <a:pPr algn="l"/>
            <a:r>
              <a:rPr lang="zh-CN" altLang="en-US" sz="2000"/>
              <a:t>设备借用单（学号，单号，借用时长）</a:t>
            </a:r>
            <a:endParaRPr lang="zh-CN" altLang="en-US" sz="2000"/>
          </a:p>
          <a:p>
            <a:pPr algn="l"/>
            <a:r>
              <a:rPr lang="zh-CN" altLang="en-US" sz="2000"/>
              <a:t>设备借用单（临时编号，单号，借用时长）</a:t>
            </a:r>
            <a:endParaRPr lang="zh-CN" altLang="en-US" sz="2000"/>
          </a:p>
          <a:p>
            <a:pPr algn="l"/>
            <a:r>
              <a:rPr lang="zh-CN" altLang="en-US" sz="2000"/>
              <a:t>缴费单（缴费单号，需付金额）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 descr="00AB21F14E5AE447891C03CBF536DB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5540" y="0"/>
            <a:ext cx="6824345" cy="66478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WMzNGI5OTZjMzY4ZmYwMDgwYjEyMDY1YTY3YjZjY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需求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向阳而生￡</cp:lastModifiedBy>
  <cp:revision>3</cp:revision>
  <dcterms:created xsi:type="dcterms:W3CDTF">2023-03-15T10:56:02Z</dcterms:created>
  <dcterms:modified xsi:type="dcterms:W3CDTF">2023-03-15T10:58:47Z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18AE0CF15B854850ADC30CFC06290C37</vt:lpwstr>
  </property>
  <property fmtid="{D5CDD505-2E9C-101B-9397-08002B2CF9AE}" pid="3" name="KSOProductBuildVer">
    <vt:lpwstr>2052-11.1.0.13703</vt:lpwstr>
  </property>
</Properties>
</file>