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0" r:id="rId15"/>
    <p:sldId id="262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952625"/>
          </a:xfrm>
        </p:spPr>
        <p:txBody>
          <a:bodyPr/>
          <a:p>
            <a:r>
              <a:rPr lang="en-US" altLang="zh-CN"/>
              <a:t>2023</a:t>
            </a:r>
            <a:r>
              <a:rPr lang="zh-CN" altLang="en-US"/>
              <a:t>操作系统实验报告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4160" y="3428683"/>
            <a:ext cx="9144000" cy="1655762"/>
          </a:xfrm>
        </p:spPr>
        <p:txBody>
          <a:bodyPr/>
          <a:p>
            <a:r>
              <a:rPr lang="zh-CN" altLang="en-US" b="1"/>
              <a:t>实验名</a:t>
            </a:r>
            <a:r>
              <a:rPr lang="zh-CN" altLang="en-US"/>
              <a:t>：系统调用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zh-CN" altLang="en-US" b="1"/>
              <a:t>姓名</a:t>
            </a:r>
            <a:r>
              <a:rPr lang="zh-CN" altLang="en-US"/>
              <a:t>：</a:t>
            </a:r>
            <a:r>
              <a:rPr lang="zh-CN" altLang="en-US"/>
              <a:t>瞿久尧</a:t>
            </a:r>
            <a:endParaRPr lang="zh-CN" altLang="en-US"/>
          </a:p>
          <a:p>
            <a:r>
              <a:rPr lang="zh-CN" altLang="en-US" b="1"/>
              <a:t>学号</a:t>
            </a:r>
            <a:r>
              <a:rPr lang="zh-CN" altLang="en-US"/>
              <a:t>：</a:t>
            </a:r>
            <a:r>
              <a:rPr lang="en-US" altLang="zh-CN"/>
              <a:t>120L022314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实验过程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66740" cy="4351655"/>
          </a:xfrm>
        </p:spPr>
        <p:txBody>
          <a:bodyPr/>
          <a:p>
            <a:r>
              <a:rPr lang="zh-CN" altLang="en-US"/>
              <a:t>利用//vendor/ohemu_industrial/qemu_arm_min/helloworld/helloworld.c，修改为如下的测试代码来实现我们的系统调用</a:t>
            </a:r>
            <a:r>
              <a:rPr lang="zh-CN" altLang="en-US"/>
              <a:t>测试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04940" y="948690"/>
            <a:ext cx="5448300" cy="4960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实验过程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93145" cy="4351655"/>
          </a:xfrm>
        </p:spPr>
        <p:txBody>
          <a:bodyPr/>
          <a:p>
            <a:r>
              <a:rPr lang="zh-CN" altLang="en-US"/>
              <a:t>openharmony 根目录下打开终端，首先输入 sudo su 切换到 root 用户。</a:t>
            </a:r>
            <a:endParaRPr lang="zh-CN" altLang="en-US"/>
          </a:p>
          <a:p>
            <a:r>
              <a:rPr lang="zh-CN" altLang="en-US"/>
              <a:t>输入 hb set，在列表中找到 qemu_arm_min 并回车选择。</a:t>
            </a:r>
            <a:endParaRPr lang="zh-CN" altLang="en-US"/>
          </a:p>
          <a:p>
            <a:r>
              <a:rPr lang="zh-CN" altLang="en-US"/>
              <a:t>在终端中输入 hb build，等待即可。</a:t>
            </a:r>
            <a:endParaRPr lang="zh-CN" altLang="en-US"/>
          </a:p>
          <a:p>
            <a:r>
              <a:rPr lang="zh-CN" altLang="en-US"/>
              <a:t>编译完成后的画面</a:t>
            </a:r>
            <a:r>
              <a:rPr lang="zh-CN" altLang="en-US"/>
              <a:t>如下：</a:t>
            </a:r>
            <a:endParaRPr lang="zh-CN" altLang="en-US"/>
          </a:p>
        </p:txBody>
      </p:sp>
      <p:pic>
        <p:nvPicPr>
          <p:cNvPr id="5" name="图片 4" descr="$V[3Y2`SC@U9P_W)VDT]QW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970" y="3982720"/>
            <a:ext cx="8862060" cy="26790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实验过程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560" y="1553210"/>
            <a:ext cx="5685790" cy="1875790"/>
          </a:xfrm>
        </p:spPr>
        <p:txBody>
          <a:bodyPr/>
          <a:p>
            <a:r>
              <a:rPr lang="zh-CN" altLang="en-US"/>
              <a:t>运行 qemu 虚拟机。输入./qemu-run，输入 y，等待系统镜像构建完成后 liteos 就开始运行了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XR$YX29]}BF)$`PEMD`2N8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0" y="1553210"/>
            <a:ext cx="4086225" cy="2009775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14375" y="3664585"/>
            <a:ext cx="5685790" cy="8813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在</a:t>
            </a:r>
            <a:r>
              <a:rPr lang="en-US" altLang="zh-CN"/>
              <a:t>qemu</a:t>
            </a:r>
            <a:r>
              <a:rPr lang="zh-CN" altLang="en-US"/>
              <a:t>虚拟机里用</a:t>
            </a:r>
            <a:r>
              <a:rPr lang="en-US" altLang="zh-CN"/>
              <a:t>ls</a:t>
            </a:r>
            <a:r>
              <a:rPr lang="zh-CN" altLang="en-US"/>
              <a:t>命令检查是否有相应的</a:t>
            </a:r>
            <a:r>
              <a:rPr lang="en-US" altLang="zh-CN"/>
              <a:t>helloworld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8" name="图片 7" descr="I)~MDNZCNJX@6PUH$`3{Q39"/>
          <p:cNvPicPr>
            <a:picLocks noChangeAspect="1"/>
          </p:cNvPicPr>
          <p:nvPr/>
        </p:nvPicPr>
        <p:blipFill>
          <a:blip r:embed="rId3"/>
          <a:srcRect b="56770"/>
          <a:stretch>
            <a:fillRect/>
          </a:stretch>
        </p:blipFill>
        <p:spPr>
          <a:xfrm>
            <a:off x="6400165" y="3664585"/>
            <a:ext cx="5362575" cy="798830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14375" y="4565015"/>
            <a:ext cx="5685790" cy="187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运行该文件，检查结果，和预期</a:t>
            </a:r>
            <a:r>
              <a:rPr lang="zh-CN" altLang="en-US"/>
              <a:t>相同。</a:t>
            </a:r>
            <a:endParaRPr lang="zh-CN" altLang="en-US"/>
          </a:p>
        </p:txBody>
      </p:sp>
      <p:pic>
        <p:nvPicPr>
          <p:cNvPr id="10" name="图片 9" descr="I)~MDNZCNJX@6PUH$`3{Q39"/>
          <p:cNvPicPr>
            <a:picLocks noChangeAspect="1"/>
          </p:cNvPicPr>
          <p:nvPr/>
        </p:nvPicPr>
        <p:blipFill>
          <a:blip r:embed="rId3"/>
          <a:srcRect t="41753"/>
          <a:stretch>
            <a:fillRect/>
          </a:stretch>
        </p:blipFill>
        <p:spPr>
          <a:xfrm>
            <a:off x="6400165" y="4699000"/>
            <a:ext cx="536257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实验结果及分析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完成的功能是将字符串参数name的内容拷贝到内核中保存下来。name的长度不能超过23个字符。返回值是拷贝的字符数。如果name的字符个数超过了23，则返回“-1”，并置errno为EINVAL。</a:t>
            </a:r>
            <a:endParaRPr lang="zh-CN" altLang="en-US"/>
          </a:p>
        </p:txBody>
      </p:sp>
      <p:pic>
        <p:nvPicPr>
          <p:cNvPr id="10" name="图片 9" descr="I)~MDNZCNJX@6PUH$`3{Q3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41753"/>
          <a:stretch>
            <a:fillRect/>
          </a:stretch>
        </p:blipFill>
        <p:spPr>
          <a:xfrm>
            <a:off x="1037590" y="3360420"/>
            <a:ext cx="9860915" cy="19792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实验体会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从LiteOS_a当前的机制来看，它的系统调用最多能传递</a:t>
            </a:r>
            <a:r>
              <a:rPr lang="en-US" altLang="zh-CN"/>
              <a:t>6</a:t>
            </a:r>
            <a:r>
              <a:rPr lang="zh-CN" altLang="en-US"/>
              <a:t>个参数。</a:t>
            </a:r>
            <a:endParaRPr lang="zh-CN" altLang="en-US"/>
          </a:p>
          <a:p>
            <a:r>
              <a:rPr lang="zh-CN" altLang="en-US"/>
              <a:t>要扩大LiteOS_a系统调用传递参数的限制，可以考虑通过寄存器传递参数、内存映射等</a:t>
            </a:r>
            <a:r>
              <a:rPr lang="zh-CN" altLang="en-US"/>
              <a:t>技术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向LiteOS_a添加一个系统调用foo()的步骤：</a:t>
            </a:r>
            <a:r>
              <a:rPr lang="zh-CN" altLang="en-US">
                <a:sym typeface="+mn-ea"/>
              </a:rPr>
              <a:t>添加系统调用函数的实现；添加系统调用函数的声明；添加系统调用号；给系统调用添加注册；添加系统调用的用户接口函数。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实验原理说明</a:t>
            </a:r>
            <a:r>
              <a:rPr lang="en-US" altLang="zh-CN"/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运用学过的知识对实验核心原理进行说明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/>
              <a:t>实验过程</a:t>
            </a:r>
            <a:r>
              <a:rPr lang="en-US" altLang="zh-CN"/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写明详细的实现过程</a:t>
            </a:r>
            <a:endParaRPr lang="zh-CN" altLang="en-US"/>
          </a:p>
          <a:p>
            <a:r>
              <a:rPr lang="zh-CN" altLang="en-US" b="1"/>
              <a:t>实验结果及分析</a:t>
            </a:r>
            <a:r>
              <a:rPr lang="en-US" altLang="zh-CN"/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通过截图进行阐述分析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buClrTx/>
              <a:buSzTx/>
            </a:pPr>
            <a:r>
              <a:rPr lang="zh-CN" altLang="en-US" b="1"/>
              <a:t>源代码截图</a:t>
            </a:r>
            <a:r>
              <a:rPr lang="en-US" altLang="zh-CN" b="1"/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对部分关键源代码进行截图展示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buClrTx/>
              <a:buSzTx/>
            </a:pPr>
            <a:r>
              <a:rPr lang="zh-CN" altLang="en-US" b="1"/>
              <a:t>实验体会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通过实验个人学习到的内容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b="1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实验原理说明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系统调用的实现是通过软中断来实现的。</a:t>
            </a:r>
            <a:endParaRPr lang="zh-CN" altLang="en-US"/>
          </a:p>
          <a:p>
            <a:r>
              <a:rPr lang="zh-CN" altLang="en-US"/>
              <a:t>当用户程序需要执行系统调用时，它会发起一个软中断请求，将控制权转移到操作系统内核中的中断处理程序</a:t>
            </a:r>
            <a:endParaRPr lang="zh-CN" altLang="en-US"/>
          </a:p>
          <a:p>
            <a:r>
              <a:rPr lang="zh-CN" altLang="en-US"/>
              <a:t>中断处理程序会根据系统调用号来确定要执行的系统调用操作，并将参数传递给系统调用处理程序。</a:t>
            </a:r>
            <a:endParaRPr lang="zh-CN" altLang="en-US"/>
          </a:p>
          <a:p>
            <a:r>
              <a:rPr lang="zh-CN" altLang="en-US"/>
              <a:t>系统调用处理程序执行完操作后，将返回值传递给用户程序，并将控制权返回给用户程序。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实验过程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35800" cy="4351655"/>
          </a:xfrm>
        </p:spPr>
        <p:txBody>
          <a:bodyPr/>
          <a:p>
            <a:r>
              <a:rPr lang="zh-CN" altLang="en-US"/>
              <a:t>在/kernel/liteos_a/syscall/process_syscall.c文件</a:t>
            </a:r>
            <a:r>
              <a:rPr lang="zh-CN" altLang="en-US"/>
              <a:t>中添加系统调用函数的实现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38135" y="240030"/>
            <a:ext cx="4135755" cy="6449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实验过程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3290" cy="4351655"/>
          </a:xfrm>
        </p:spPr>
        <p:txBody>
          <a:bodyPr/>
          <a:p>
            <a:r>
              <a:rPr lang="zh-CN" altLang="en-US"/>
              <a:t>在/kernel/liteos_a/syscall/los_syscall.h</a:t>
            </a:r>
            <a:r>
              <a:rPr lang="zh-CN" altLang="en-US"/>
              <a:t>中添加系统调用函数的声明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9025" y="2651760"/>
            <a:ext cx="9665335" cy="10979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实验过程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3290" cy="4351655"/>
          </a:xfrm>
        </p:spPr>
        <p:txBody>
          <a:bodyPr/>
          <a:p>
            <a:r>
              <a:rPr lang="zh-CN" altLang="en-US"/>
              <a:t>在/third_party/musl/porting/liteos_a/kernel/include/bits/syscall.h</a:t>
            </a:r>
            <a:r>
              <a:rPr lang="zh-CN" altLang="en-US"/>
              <a:t>中添加两个系统调用号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0115" y="3025140"/>
            <a:ext cx="10236200" cy="18643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实验过程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3290" cy="4351655"/>
          </a:xfrm>
        </p:spPr>
        <p:txBody>
          <a:bodyPr/>
          <a:p>
            <a:r>
              <a:rPr lang="zh-CN" altLang="en-US"/>
              <a:t>在//third_party/musl/porting/liteos_a/user/arch/arm/bits/syscall.</a:t>
            </a:r>
            <a:r>
              <a:rPr lang="en-US" altLang="zh-CN"/>
              <a:t>h.in</a:t>
            </a:r>
            <a:r>
              <a:rPr lang="zh-CN" altLang="en-US"/>
              <a:t>，</a:t>
            </a:r>
            <a:r>
              <a:rPr lang="zh-CN" altLang="en-US"/>
              <a:t>中添加两个系统调用号。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195" y="3063240"/>
            <a:ext cx="10374630" cy="17849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实验过程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3290" cy="4351655"/>
          </a:xfrm>
        </p:spPr>
        <p:txBody>
          <a:bodyPr/>
          <a:p>
            <a:r>
              <a:rPr lang="zh-CN" altLang="en-US"/>
              <a:t>在/kernel/liteos_a/syscall/syscall_lookup.h中给系统调用添加注册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5525" y="2686050"/>
            <a:ext cx="10112375" cy="13068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实验过程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66740" cy="4351655"/>
          </a:xfrm>
        </p:spPr>
        <p:txBody>
          <a:bodyPr/>
          <a:p>
            <a:r>
              <a:rPr lang="zh-CN" altLang="en-US"/>
              <a:t>在//third_party/musl/porting/liteos_a/user/src/aio/aio.c</a:t>
            </a:r>
            <a:r>
              <a:rPr lang="zh-CN" altLang="en-US"/>
              <a:t>中添加系统调用的用户接口函数。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55130" y="1825625"/>
            <a:ext cx="4637405" cy="42424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ZWMzNGI5OTZjMzY4ZmYwMDgwYjEyMDY1YTY3YjZjYzEifQ=="/>
  <p:tag name="KSO_WPP_MARK_KEY" val="bf5e7699-a1a4-49f4-aca3-db8a39d9e1d5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1292</Words>
  <Application>WPS 演示</Application>
  <PresentationFormat>宽屏</PresentationFormat>
  <Paragraphs>82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2023操作系统实验报告</vt:lpstr>
      <vt:lpstr>大纲</vt:lpstr>
      <vt:lpstr>实验原理说明</vt:lpstr>
      <vt:lpstr>实验过程</vt:lpstr>
      <vt:lpstr>实验过程</vt:lpstr>
      <vt:lpstr>实验过程</vt:lpstr>
      <vt:lpstr>实验过程</vt:lpstr>
      <vt:lpstr>实验过程</vt:lpstr>
      <vt:lpstr>实验过程</vt:lpstr>
      <vt:lpstr>实验过程</vt:lpstr>
      <vt:lpstr>实验过程</vt:lpstr>
      <vt:lpstr>实验过程</vt:lpstr>
      <vt:lpstr>实验结果及分析</vt:lpstr>
      <vt:lpstr>实验体会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曲名</dc:creator>
  <cp:lastModifiedBy>向阳而生￡</cp:lastModifiedBy>
  <cp:revision>14</cp:revision>
  <dcterms:created xsi:type="dcterms:W3CDTF">2023-05-07T00:02:00Z</dcterms:created>
  <dcterms:modified xsi:type="dcterms:W3CDTF">2023-06-22T08:16:38Z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E28D6136A26C4F9D94D0A578137B298B_12</vt:lpwstr>
  </property>
  <property fmtid="{D5CDD505-2E9C-101B-9397-08002B2CF9AE}" pid="3" name="KSOProductBuildVer">
    <vt:lpwstr>2052-11.1.0.14309</vt:lpwstr>
  </property>
</Properties>
</file>