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0" r:id="rId14"/>
    <p:sldId id="262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3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952625"/>
          </a:xfrm>
        </p:spPr>
        <p:txBody>
          <a:bodyPr/>
          <a:p>
            <a:r>
              <a:rPr lang="en-US" altLang="zh-CN"/>
              <a:t>2023</a:t>
            </a:r>
            <a:r>
              <a:rPr lang="zh-CN" altLang="en-US"/>
              <a:t>操作系统实验报告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4160" y="3428683"/>
            <a:ext cx="9144000" cy="1655762"/>
          </a:xfrm>
        </p:spPr>
        <p:txBody>
          <a:bodyPr/>
          <a:p>
            <a:r>
              <a:rPr lang="zh-CN" altLang="en-US" b="1"/>
              <a:t>实验名</a:t>
            </a:r>
            <a:r>
              <a:rPr lang="zh-CN" altLang="en-US"/>
              <a:t>：系统调度算法</a:t>
            </a:r>
            <a:endParaRPr lang="zh-CN" altLang="en-US">
              <a:highlight>
                <a:srgbClr val="FFFF00"/>
              </a:highlight>
            </a:endParaRPr>
          </a:p>
          <a:p>
            <a:r>
              <a:rPr lang="zh-CN" altLang="en-US" b="1"/>
              <a:t>姓名</a:t>
            </a:r>
            <a:r>
              <a:rPr lang="zh-CN" altLang="en-US"/>
              <a:t>：</a:t>
            </a:r>
            <a:r>
              <a:rPr lang="zh-CN" altLang="en-US"/>
              <a:t>瞿久尧</a:t>
            </a:r>
            <a:endParaRPr lang="zh-CN" altLang="en-US"/>
          </a:p>
          <a:p>
            <a:r>
              <a:rPr lang="zh-CN" altLang="en-US" b="1"/>
              <a:t>学号</a:t>
            </a:r>
            <a:r>
              <a:rPr lang="zh-CN" altLang="en-US"/>
              <a:t>：</a:t>
            </a:r>
            <a:r>
              <a:rPr lang="en-US" altLang="zh-CN"/>
              <a:t>120L022314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实验过程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099165" cy="4351655"/>
          </a:xfrm>
        </p:spPr>
        <p:txBody>
          <a:bodyPr/>
          <a:p>
            <a:r>
              <a:rPr lang="zh-CN" altLang="en-US"/>
              <a:t>回到</a:t>
            </a:r>
            <a:r>
              <a:rPr lang="zh-CN" altLang="en-US">
                <a:sym typeface="+mn-ea"/>
              </a:rPr>
              <a:t>/kernel/liteos_a/kernel/base</a:t>
            </a:r>
            <a:r>
              <a:rPr lang="en-US" altLang="zh-CN">
                <a:sym typeface="+mn-ea"/>
              </a:rPr>
              <a:t>/sched/los_sched.c</a:t>
            </a:r>
            <a:r>
              <a:rPr lang="zh-CN" altLang="en-US">
                <a:sym typeface="+mn-ea"/>
              </a:rPr>
              <a:t>中，进入TopTaskGet函数，把EDF调度所使用的任务选取函数改成我们刚才实现的NEDFRunqueueTaskGet。</a:t>
            </a:r>
            <a:endParaRPr lang="zh-CN" altLang="en-US">
              <a:sym typeface="+mn-ea"/>
            </a:endParaRPr>
          </a:p>
        </p:txBody>
      </p:sp>
      <p:pic>
        <p:nvPicPr>
          <p:cNvPr id="5" name="图片 4" descr="WYZ(T`XT2COQK8@4LPM~22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9350" y="3029585"/>
            <a:ext cx="7353300" cy="36023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实验过程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193145" cy="4351655"/>
          </a:xfrm>
        </p:spPr>
        <p:txBody>
          <a:bodyPr/>
          <a:p>
            <a:r>
              <a:rPr lang="zh-CN" altLang="en-US"/>
              <a:t>openharmony 根目录下打开终端，首先输入 sudo su 切换到 root 用户。</a:t>
            </a:r>
            <a:endParaRPr lang="zh-CN" altLang="en-US"/>
          </a:p>
          <a:p>
            <a:r>
              <a:rPr lang="zh-CN" altLang="en-US"/>
              <a:t>输入 hb build -f &amp;&amp; ./qemu-run -f</a:t>
            </a:r>
            <a:endParaRPr lang="zh-CN" altLang="en-US"/>
          </a:p>
          <a:p>
            <a:r>
              <a:rPr lang="zh-CN" altLang="en-US"/>
              <a:t>执行cat /proc/process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72390"/>
            <a:ext cx="10515600" cy="1325563"/>
          </a:xfrm>
        </p:spPr>
        <p:txBody>
          <a:bodyPr/>
          <a:p>
            <a:r>
              <a:rPr lang="zh-CN" altLang="en-US" b="1">
                <a:sym typeface="+mn-ea"/>
              </a:rPr>
              <a:t>实验结果及分析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81075"/>
            <a:ext cx="10515600" cy="4351338"/>
          </a:xfrm>
        </p:spPr>
        <p:txBody>
          <a:bodyPr/>
          <a:p>
            <a:r>
              <a:rPr lang="zh-CN" altLang="en-US"/>
              <a:t>1. TheLowPriorityTask和TheHighPriorityTask的CPU占用率不相上下；</a:t>
            </a:r>
            <a:endParaRPr lang="zh-CN" altLang="en-US"/>
          </a:p>
          <a:p>
            <a:r>
              <a:rPr lang="zh-CN" altLang="en-US"/>
              <a:t>2. TheEarlyDeadlineTask的CPU占用率大约为以上两者的两倍；</a:t>
            </a:r>
            <a:endParaRPr lang="zh-CN" altLang="en-US"/>
          </a:p>
          <a:p>
            <a:r>
              <a:rPr lang="zh-CN" altLang="en-US"/>
              <a:t>3. 系统面临TheLowPriorityTask和TheHighPriorityTask之间的选择时，总是选择优先级更高的TheHighPriorityTask。</a:t>
            </a:r>
            <a:endParaRPr lang="zh-CN" altLang="en-US"/>
          </a:p>
        </p:txBody>
      </p:sp>
      <p:pic>
        <p:nvPicPr>
          <p:cNvPr id="4" name="图片 3" descr="`LUI)SIRNJSB547@11M4H}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7875" y="3119120"/>
            <a:ext cx="8096250" cy="35909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实验体会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如果在多核的条件下使用EDF调度算法，可以将任务与核心一一映射，即为每个任务分配一个固定的核心，然后按照EDF算法进行调度；</a:t>
            </a:r>
            <a:r>
              <a:rPr lang="zh-CN" altLang="en-US"/>
              <a:t>也可以动态地将任务分配到不同的核心上，以实现负载均衡。</a:t>
            </a:r>
            <a:endParaRPr lang="zh-CN" altLang="en-US"/>
          </a:p>
          <a:p>
            <a:r>
              <a:rPr lang="zh-CN" altLang="en-US"/>
              <a:t>调度算法</a:t>
            </a:r>
            <a:r>
              <a:rPr lang="zh-CN" altLang="en-US"/>
              <a:t>实现过程：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获取当前任务的优先级，设置当前任务为已执行状态。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遍历任务列表，找到优先级最高的就绪任务，将其设置为下一个要执行的任务。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如果找到了下一个要执行的任务，则将其设置为运行状态，并切换到该任务的堆栈中继续执行；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如果没有找到就绪任务，则将空闲任务设置为下一个要执行的任务，并切换到空闲任务的堆栈中等待下一个任务的到来。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实验原理说明</a:t>
            </a:r>
            <a:r>
              <a:rPr lang="en-US" altLang="zh-CN"/>
              <a:t>——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运用学过的知识对实验核心原理进行说明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b="1"/>
              <a:t>实验过程</a:t>
            </a:r>
            <a:r>
              <a:rPr lang="en-US" altLang="zh-CN"/>
              <a:t>——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写明详细的实现过程</a:t>
            </a:r>
            <a:endParaRPr lang="zh-CN" altLang="en-US"/>
          </a:p>
          <a:p>
            <a:r>
              <a:rPr lang="zh-CN" altLang="en-US" b="1"/>
              <a:t>实验结果及分析</a:t>
            </a:r>
            <a:r>
              <a:rPr lang="en-US" altLang="zh-CN"/>
              <a:t>——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通过截图进行阐述分析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buClrTx/>
              <a:buSzTx/>
            </a:pPr>
            <a:r>
              <a:rPr lang="zh-CN" altLang="en-US" b="1"/>
              <a:t>源代码截图</a:t>
            </a:r>
            <a:r>
              <a:rPr lang="en-US" altLang="zh-CN" b="1"/>
              <a:t>——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对部分关键源代码进行截图展示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buClrTx/>
              <a:buSzTx/>
            </a:pPr>
            <a:r>
              <a:rPr lang="zh-CN" altLang="en-US" b="1"/>
              <a:t>实验体会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——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通过实验个人学习到的内容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b="1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实验原理说明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此次实验的基本内容是：在LiteOS_a上对现有的EDF调度算法进行优化，并编写两个简单的任务，任务调度策略为EDF调度算法使调度任务正常运行。</a:t>
            </a:r>
            <a:endParaRPr lang="zh-CN" altLang="en-US"/>
          </a:p>
          <a:p>
            <a:r>
              <a:rPr lang="zh-CN" altLang="en-US"/>
              <a:t>EDF调度算法是一种实时任务调度算法，其原则是按照任务的最早截止时间（deadline）来进行调度，即优先执行最临近截止时间的任务，以保证实时性。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实验过程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669905" cy="4351655"/>
          </a:xfrm>
        </p:spPr>
        <p:txBody>
          <a:bodyPr/>
          <a:p>
            <a:r>
              <a:rPr lang="zh-CN" altLang="en-US"/>
              <a:t>在/kernel/liteos_a/kernel/base</a:t>
            </a:r>
            <a:r>
              <a:rPr lang="en-US" altLang="zh-CN"/>
              <a:t>/include/los_sched_pri.h</a:t>
            </a:r>
            <a:r>
              <a:rPr lang="zh-CN" altLang="en-US"/>
              <a:t>文件中修改</a:t>
            </a:r>
            <a:r>
              <a:rPr lang="zh-CN" altLang="en-US"/>
              <a:t>结构体</a:t>
            </a:r>
            <a:endParaRPr lang="zh-CN" altLang="en-US"/>
          </a:p>
        </p:txBody>
      </p:sp>
      <p:pic>
        <p:nvPicPr>
          <p:cNvPr id="5" name="图片 4" descr="$X0F3R`0~)7KHYD2CO}BD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3455" y="2829560"/>
            <a:ext cx="7705090" cy="34715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实验过程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370" y="1825625"/>
            <a:ext cx="6894195" cy="4351655"/>
          </a:xfrm>
        </p:spPr>
        <p:txBody>
          <a:bodyPr/>
          <a:p>
            <a:r>
              <a:rPr lang="zh-CN" altLang="en-US"/>
              <a:t>在/kernel/liteos_a/kernel/base</a:t>
            </a:r>
            <a:r>
              <a:rPr lang="en-US" altLang="zh-CN"/>
              <a:t>/core/los_task.c</a:t>
            </a:r>
            <a:r>
              <a:rPr lang="zh-CN" altLang="en-US"/>
              <a:t>中添加任务入口函数</a:t>
            </a:r>
            <a:r>
              <a:rPr lang="en-US" altLang="zh-CN"/>
              <a:t>OsTaskHighPriority</a:t>
            </a:r>
            <a:r>
              <a:rPr lang="zh-CN" altLang="en-US"/>
              <a:t>、</a:t>
            </a:r>
            <a:r>
              <a:rPr lang="en-US" altLang="zh-CN"/>
              <a:t>OsTaskLowPriority</a:t>
            </a:r>
            <a:r>
              <a:rPr lang="zh-CN" altLang="en-US"/>
              <a:t>、</a:t>
            </a:r>
            <a:r>
              <a:rPr lang="en-US" altLang="zh-CN"/>
              <a:t>OsTaskEarlyDeadline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14565" y="365125"/>
            <a:ext cx="4511040" cy="58305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实验过程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50790" cy="4351655"/>
          </a:xfrm>
        </p:spPr>
        <p:txBody>
          <a:bodyPr/>
          <a:p>
            <a:r>
              <a:rPr lang="zh-CN" altLang="en-US"/>
              <a:t>修改OsResourceFreeTaskCreate函数里的内容</a:t>
            </a:r>
            <a:endParaRPr lang="zh-CN" altLang="en-US"/>
          </a:p>
        </p:txBody>
      </p:sp>
      <p:pic>
        <p:nvPicPr>
          <p:cNvPr id="5" name="图片 4" descr="BBVX$2(O09QRV)%X]IG9N@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3500" y="829945"/>
            <a:ext cx="5391150" cy="5676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实验过程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083290" cy="4351655"/>
          </a:xfrm>
        </p:spPr>
        <p:txBody>
          <a:bodyPr/>
          <a:p>
            <a:r>
              <a:rPr lang="zh-CN" altLang="en-US"/>
              <a:t>在</a:t>
            </a:r>
            <a:r>
              <a:rPr lang="zh-CN" altLang="en-US">
                <a:sym typeface="+mn-ea"/>
              </a:rPr>
              <a:t>/kernel/liteos_a/kernel/base</a:t>
            </a:r>
            <a:r>
              <a:rPr lang="en-US" altLang="zh-CN">
                <a:sym typeface="+mn-ea"/>
              </a:rPr>
              <a:t>/sched/deadline.c</a:t>
            </a:r>
            <a:r>
              <a:rPr lang="zh-CN" altLang="en-US"/>
              <a:t>中将新任务的LosTaskCB对象的priority成员初始化为我们提供的值</a:t>
            </a:r>
            <a:endParaRPr lang="zh-CN" altLang="en-US"/>
          </a:p>
        </p:txBody>
      </p:sp>
      <p:pic>
        <p:nvPicPr>
          <p:cNvPr id="4" name="图片 3" descr="@@{P[~4A8}PPLUL{@R[]K_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3990" y="3429000"/>
            <a:ext cx="9303385" cy="25279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实验过程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083290" cy="4351655"/>
          </a:xfrm>
        </p:spPr>
        <p:txBody>
          <a:bodyPr/>
          <a:p>
            <a:r>
              <a:rPr lang="zh-CN" altLang="en-US"/>
              <a:t>在</a:t>
            </a:r>
            <a:r>
              <a:rPr lang="zh-CN" altLang="en-US">
                <a:sym typeface="+mn-ea"/>
              </a:rPr>
              <a:t>/kernel/liteos_a/kernel/base</a:t>
            </a:r>
            <a:r>
              <a:rPr lang="en-US" altLang="zh-CN">
                <a:sym typeface="+mn-ea"/>
              </a:rPr>
              <a:t>/sched/los_deadline.c</a:t>
            </a:r>
            <a:r>
              <a:rPr lang="zh-CN" altLang="en-US"/>
              <a:t>中修改插入</a:t>
            </a:r>
            <a:r>
              <a:rPr lang="zh-CN" altLang="en-US"/>
              <a:t>方式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80005" y="2417445"/>
            <a:ext cx="7031990" cy="41579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实验过程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996690" cy="4351655"/>
          </a:xfrm>
        </p:spPr>
        <p:txBody>
          <a:bodyPr/>
          <a:p>
            <a:r>
              <a:rPr lang="zh-CN" altLang="en-US"/>
              <a:t>在</a:t>
            </a:r>
            <a:r>
              <a:rPr lang="zh-CN" altLang="en-US">
                <a:sym typeface="+mn-ea"/>
              </a:rPr>
              <a:t>/kernel/liteos_a/kernel/base</a:t>
            </a:r>
            <a:r>
              <a:rPr lang="en-US" altLang="zh-CN">
                <a:sym typeface="+mn-ea"/>
              </a:rPr>
              <a:t>/include/los_sched_pri.h</a:t>
            </a:r>
            <a:r>
              <a:rPr lang="zh-CN" altLang="en-US"/>
              <a:t>中添加</a:t>
            </a:r>
            <a:r>
              <a:rPr lang="en-US" altLang="zh-CN"/>
              <a:t>NEDF</a:t>
            </a:r>
            <a:r>
              <a:rPr lang="zh-CN" altLang="en-US"/>
              <a:t>算法的</a:t>
            </a:r>
            <a:r>
              <a:rPr lang="zh-CN" altLang="en-US"/>
              <a:t>实现</a:t>
            </a:r>
            <a:endParaRPr lang="zh-CN" altLang="en-US"/>
          </a:p>
        </p:txBody>
      </p:sp>
      <p:pic>
        <p:nvPicPr>
          <p:cNvPr id="4" name="图片 3" descr="{T$9%SKO77_BTE]MPMMMS{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8775" y="194310"/>
            <a:ext cx="6753225" cy="62293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COMMONDATA" val="eyJoZGlkIjoiZWMzNGI5OTZjMzY4ZmYwMDgwYjEyMDY1YTY3YjZjYzEifQ=="/>
  <p:tag name="KSO_WPP_MARK_KEY" val="bf5e7699-a1a4-49f4-aca3-db8a39d9e1d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1379</Words>
  <Application>WPS 演示</Application>
  <PresentationFormat>宽屏</PresentationFormat>
  <Paragraphs>73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2023操作系统实验报告</vt:lpstr>
      <vt:lpstr>大纲</vt:lpstr>
      <vt:lpstr>实验原理说明</vt:lpstr>
      <vt:lpstr>实验过程</vt:lpstr>
      <vt:lpstr>实验过程</vt:lpstr>
      <vt:lpstr>实验过程</vt:lpstr>
      <vt:lpstr>实验过程</vt:lpstr>
      <vt:lpstr>实验过程</vt:lpstr>
      <vt:lpstr>实验过程</vt:lpstr>
      <vt:lpstr>实验过程</vt:lpstr>
      <vt:lpstr>实验过程</vt:lpstr>
      <vt:lpstr>实验结果及分析</vt:lpstr>
      <vt:lpstr>实验体会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曲名</dc:creator>
  <cp:lastModifiedBy>向阳而生￡</cp:lastModifiedBy>
  <cp:revision>15</cp:revision>
  <dcterms:created xsi:type="dcterms:W3CDTF">2023-05-07T00:02:00Z</dcterms:created>
  <dcterms:modified xsi:type="dcterms:W3CDTF">2023-06-23T02:38:54Z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E28D6136A26C4F9D94D0A578137B298B_12</vt:lpwstr>
  </property>
  <property fmtid="{D5CDD505-2E9C-101B-9397-08002B2CF9AE}" pid="3" name="KSOProductBuildVer">
    <vt:lpwstr>2052-11.1.0.14309</vt:lpwstr>
  </property>
</Properties>
</file>