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DC493-7438-4A6E-B381-D6C85337C8C5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4CAB0-2852-488D-9B7A-AAA526A2C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31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0A8AC-F12A-E198-A595-01C2575EF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9D5C4C-202F-6E75-926E-8247C35FD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6BB1AA-18B6-05F6-9D30-A86A6B90C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D0829-7198-4492-AD69-FF017B3F9F8E}" type="datetime1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282FEC-8677-0284-5A2A-60C7B4872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2964DF-6245-9F22-BAE3-12ECA802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FC495-4DBC-4726-81F7-C378EE03C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78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3C700-D22D-D61A-42EE-C97BED045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868637-30DB-60C5-1A09-8B4E52F61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EF620B-B192-45FD-0083-5F2C449B4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3342-EA7A-4CA4-B949-CBCFBE4D81E2}" type="datetime1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2AB43D-DD56-2487-42D4-2F8469C80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D6CBCC-A3BC-F39B-5733-C65E01CE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FC495-4DBC-4726-81F7-C378EE03C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954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B26C07-C5B7-35C3-62C8-9E7188F8BD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C106BC-EAB4-8A46-BAE7-B4D087661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E4BAFF-0210-1E00-BDAB-85D620126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CED3-7398-4FFB-AAA8-709FF8B07BA8}" type="datetime1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BF7685-4AE6-9B8F-4EB6-38FEABD8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7E5D1A-750D-6462-E0D9-8325185E5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FC495-4DBC-4726-81F7-C378EE03C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009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270FFA-1DE8-FDA5-769F-63C4CD151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F16C43-9694-DEE1-2648-4A0014DC4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A1317E-24C5-E5AC-1A58-F9E20DBAA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7E7D-AADB-4D24-A0A9-44285BEC9A8B}" type="datetime1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6A7B93-60D3-5F5B-0635-1F22BC0D4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FF894E-A3F8-09F2-E77D-CAFB19F1E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FC495-4DBC-4726-81F7-C378EE03C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24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B09A9-D11D-4AD5-9621-1527E3392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DA7F80-A3FF-9F61-EE78-256E4EF84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18D152-5C3A-E957-8E46-95E76D7E9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EC65-1489-46C2-BBFF-7EC242EA6E4D}" type="datetime1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DBAD96-D295-351B-7530-60FC73EBC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401946-47A7-F725-0054-0CBDC342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FC495-4DBC-4726-81F7-C378EE03C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0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05612-2863-56E3-CD83-04AD012C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919C41-54AD-CCD4-C4B6-D48A25CC5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36D599-7C4C-4D1D-5130-1B9ED28B6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C471BC-EEC5-9CD2-327D-9495E5A5E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3632-6E03-4B74-813F-1562CAC2DC7F}" type="datetime1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EA9323-0943-F1B8-FBCE-20FE64484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EAB6BE-1444-630F-2D10-13710355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FC495-4DBC-4726-81F7-C378EE03C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30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358D9-493C-B304-1232-94BC0B675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02006F-BE69-EB33-0B2A-4DBE32E34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1D108C-1642-7C5D-BF39-0158AACA2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0D7246-2FAC-8B7F-7D28-CE398EA44D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B91D4E-5348-0FB7-8DC3-4A95218D08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FC1996-8188-E039-DB50-17F9675AD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5DE7-724F-4F1F-96AC-17221781E595}" type="datetime1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A10675-9570-88A4-ABE2-CBE52F2D0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4EDD2-82B5-B516-8E22-83601B91E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FC495-4DBC-4726-81F7-C378EE03C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801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44662-B4C1-6842-2EBD-0459ABFFD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8EFBCE-7119-2086-B856-7147E3C05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6073-878B-48C3-8FF5-F1F752428D71}" type="datetime1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A5FCE0-885A-5112-98D8-23DDF841E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7C1498-7C32-D8B7-8C4E-5334FAA12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FC495-4DBC-4726-81F7-C378EE03C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73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210563-6715-3BB1-1C4E-5E9014C1B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672C-EC2E-418C-9A64-B30DFDEEC9FE}" type="datetime1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76ADCB-3CE6-5A8D-A233-04A8B2EE4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206B98-1BBA-5A51-2AE5-E77BF0673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FC495-4DBC-4726-81F7-C378EE03C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83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68E03-52C8-AF62-2636-31AC3BCF3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12E601-8B61-273B-3AE4-9259C30C5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E8832E-9D5A-B957-8966-FE0F19E34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BBD992-EEF5-F20D-1F81-F3327F2DC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B9CB-EC7F-49FB-A4FC-8145678DC7CF}" type="datetime1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6F2500-403B-830C-059D-FA9B9DE51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7F8BCF-4F03-4B16-1524-23EADA64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FC495-4DBC-4726-81F7-C378EE03C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377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D3414-B43F-8C11-D582-AAA0C0B26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C10F50-2BA4-71A1-E536-3491904A9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602674-D1A4-113E-D40A-338E9C743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8A0BF9-CBFC-8E0A-5940-4C4EFE2B3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54F2D-7175-4467-9627-3D8F9D4E8DB2}" type="datetime1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B19025-7C85-8306-184C-301FCCBBD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11320F-272F-C020-A743-93C0C4E75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FC495-4DBC-4726-81F7-C378EE03C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85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2ED4DB-57E2-4D9C-6C9E-7B4CF7718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64A03C-2291-CCD3-2075-09667DE4B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8A115E-73C4-4F9B-A5D9-AB2B485D1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AAE9B-4CBC-4B18-8590-CBF4DE09E094}" type="datetime1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FF41CA-D542-86F1-FB50-02D533E1C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30F95E-77C9-6A25-362D-63EAABAD4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FC495-4DBC-4726-81F7-C378EE03C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67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F4761-0323-1245-4917-697E1E941A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DECC87-5D16-6EB8-5936-05B1A22709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6B2C9C-65CD-9C5A-AA09-D3FF4A543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FC495-4DBC-4726-81F7-C378EE03C57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044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0FD127-BFE3-B8CB-D291-CC62BE78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3CB86-9436-3E4D-A9D4-0527B2D0C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659CB7-2F2C-83E6-5CD6-2FE33C1069B0}"/>
              </a:ext>
            </a:extLst>
          </p:cNvPr>
          <p:cNvSpPr txBox="1"/>
          <p:nvPr/>
        </p:nvSpPr>
        <p:spPr>
          <a:xfrm>
            <a:off x="9233140" y="681037"/>
            <a:ext cx="2688566" cy="5489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 err="1"/>
              <a:t>Epoch</a:t>
            </a:r>
            <a:r>
              <a:rPr lang="ko-KR" altLang="en-US" sz="700" dirty="0"/>
              <a:t>   10/100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4642.755236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10/100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200/1000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4119.861927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10/100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400/1000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5172.766163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10/100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600/1000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5201.238827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10/100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800/1000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5274.855302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20/100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5130.133226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20/100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200/1000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5273.383931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20/100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400/1000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4548.713075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20/100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600/1000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4723.658160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20/100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800/1000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4474.005053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30/100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4425.857711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30/100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200/1000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5148.280250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30/100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400/1000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4539.387571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30/100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600/1000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4537.298358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30/100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800/1000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5017.090301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40/100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4525.402827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40/100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200/1000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4821.404235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40/100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400/1000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5242.301753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40/100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600/1000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5036.811370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40/100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800/1000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4707.272387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50/100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4868.432747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50/100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200/1000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5176.921995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50/100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400/1000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4900.733822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50/100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600/1000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5148.280250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50/100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800/1000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4682.481736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60/100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4974.415609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60/100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200/1000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5024.212958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60/100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400/1000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4954.329377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60/100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600/1000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4937.972414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60/100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800/1000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4676.481023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70/100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5097.431113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70/100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200/1000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4782.704452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70/100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400/1000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3718.735507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70/100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600/1000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5289.801980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70/100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800/1000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4203.119789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80/100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5006.397282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80/100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200/1000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4447.134568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80/100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400/1000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5010.128557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80/100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600/1000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4975.455245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80/100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800/1000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4679.375293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90/100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4530.035917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90/100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200/1000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4323.007839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90/100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400/1000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5276.550227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90/100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600/1000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4940.015006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90/100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800/1000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4378.598989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100/100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4201.908971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100/100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200/1000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4101.706932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100/100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400/1000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4701.725272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100/100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600/1000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4414.258243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100/100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800/1000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4707.587644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5DC2B71-5A1D-D749-0B2B-53C9CA137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94" y="1943607"/>
            <a:ext cx="5258534" cy="41153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B6962CE-CB62-A645-9297-167F7330D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713" y="34363"/>
            <a:ext cx="3953427" cy="6782747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FC89E229-CEBD-AEBA-BF01-E35D92EE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FC495-4DBC-4726-81F7-C378EE03C57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315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FC0C1-A625-F30A-4BDE-50A80BC10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그냥 </a:t>
            </a:r>
            <a:r>
              <a:rPr lang="en-US" altLang="ko-KR" dirty="0"/>
              <a:t>random approach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933822-E76B-677B-DE27-F4E085DF2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51B895-E4A0-651F-CEAA-4CD66137C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391902" cy="45059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B6A347-D9BD-DFFB-0AF4-452527E1F324}"/>
              </a:ext>
            </a:extLst>
          </p:cNvPr>
          <p:cNvSpPr txBox="1"/>
          <p:nvPr/>
        </p:nvSpPr>
        <p:spPr>
          <a:xfrm>
            <a:off x="8912426" y="97687"/>
            <a:ext cx="2481532" cy="5584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 err="1"/>
              <a:t>Epoch</a:t>
            </a:r>
            <a:r>
              <a:rPr lang="ko-KR" altLang="en-US" sz="700" dirty="0"/>
              <a:t>   10/100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865.852181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10/100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200/1000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1290.612315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10/100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400/1000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835.554292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10/100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600/1000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1694.073797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10/100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800/1000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858.693991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20/100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662.802283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20/100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200/1000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827.656501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20/100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400/1000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919.186547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20/100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600/1000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2008.271667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20/100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800/1000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787.395424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30/100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669.918073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30/100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200/1000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2184.346487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30/100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400/1000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1547.727437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30/100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600/1000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826.230852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30/100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800/1000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819.137249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40/100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772.572806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40/100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200/1000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991.326491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40/100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400/1000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1253.154816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40/100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600/1000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894.570780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40/100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800/1000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818.278884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50/100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844.728937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50/100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200/1000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1526.744644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50/100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400/1000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2086.662308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50/100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600/1000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864.382281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50/100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800/1000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3649.012393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60/100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938.163900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60/100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200/1000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992.495209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60/100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400/1000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765.158426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60/100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600/1000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1298.039274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60/100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800/1000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1537.056156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70/100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1814.892097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70/100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200/1000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857.539201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70/100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400/1000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714.671779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70/100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600/1000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1811.374095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70/100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800/1000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1507.082157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80/100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1162.074749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80/100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200/1000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2852.044704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80/100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400/1000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911.770207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80/100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600/1000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705.188701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80/100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800/1000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701.845990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90/100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1843.421145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90/100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200/1000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677.253200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90/100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400/1000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1115.523666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90/100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600/1000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938.636699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90/100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800/1000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821.324358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100/100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624.148796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100/100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200/1000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1582.454333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100/100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400/1000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757.532502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100/100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600/1000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1022.466273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100/100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800/1000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1619.374400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C9FB75B-95C2-EAAA-1AE2-422F075A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FC495-4DBC-4726-81F7-C378EE03C57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875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E9A2F0-F70D-8A41-E3EC-F99677A88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1844675"/>
            <a:ext cx="7150100" cy="444976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F5140DF-0B0D-64B7-E71B-F74DD8B38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463" y="1844675"/>
            <a:ext cx="2862263" cy="444976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4F7B589-44A4-B9A5-6C00-C2EC3C208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RA2</a:t>
            </a:r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D4045369-7173-37F5-2334-5EBC30032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FC495-4DBC-4726-81F7-C378EE03C57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458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37CE0A-ED6D-7AA4-1454-9F1DA53D7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8" y="1844675"/>
            <a:ext cx="5408613" cy="44497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982CE3B-0679-68D0-A409-A15E9F938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100" y="1844675"/>
            <a:ext cx="3868738" cy="444976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B2B7A27-565B-C1ED-71DF-A6FC19F92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RA3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B9EF75A1-0379-B52D-AD9E-7358EEE7B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FC495-4DBC-4726-81F7-C378EE03C57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229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E8F184-01F0-4FAD-902B-1DD6641A2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0F80E8-A203-EA7B-6721-295E34DA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처음부터 </a:t>
            </a:r>
            <a:r>
              <a:rPr lang="en-US" altLang="ko-KR" dirty="0"/>
              <a:t>FC NN</a:t>
            </a:r>
            <a:r>
              <a:rPr lang="ko-KR" altLang="en-US" dirty="0"/>
              <a:t>로 학습시킨다는 것 자체가 무리수</a:t>
            </a:r>
            <a:r>
              <a:rPr lang="en-US" altLang="ko-KR" dirty="0"/>
              <a:t>, NN</a:t>
            </a:r>
            <a:r>
              <a:rPr lang="ko-KR" altLang="en-US" dirty="0"/>
              <a:t>은 전체 과정을 학습하지 못한다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Random approach</a:t>
            </a:r>
            <a:r>
              <a:rPr lang="ko-KR" altLang="en-US" dirty="0"/>
              <a:t>를 활용하여 가능한 초기 값들을 정렬한 이후에 </a:t>
            </a:r>
            <a:r>
              <a:rPr lang="en-US" altLang="ko-KR" dirty="0"/>
              <a:t>minor</a:t>
            </a:r>
            <a:r>
              <a:rPr lang="ko-KR" altLang="en-US" dirty="0"/>
              <a:t>한 변화들을 </a:t>
            </a:r>
            <a:r>
              <a:rPr lang="en-US" altLang="ko-KR" dirty="0"/>
              <a:t>NN</a:t>
            </a:r>
            <a:r>
              <a:rPr lang="ko-KR" altLang="en-US" dirty="0"/>
              <a:t>으로 학습시키는 방법 </a:t>
            </a:r>
            <a:r>
              <a:rPr lang="en-US" altLang="ko-KR" dirty="0"/>
              <a:t>(6/28)</a:t>
            </a:r>
          </a:p>
          <a:p>
            <a:r>
              <a:rPr lang="ko-KR" altLang="en-US" dirty="0"/>
              <a:t>가능하다면 </a:t>
            </a:r>
            <a:r>
              <a:rPr lang="en-US" altLang="ko-KR" dirty="0"/>
              <a:t>reinforcement learning</a:t>
            </a:r>
            <a:r>
              <a:rPr lang="ko-KR" altLang="en-US" dirty="0"/>
              <a:t>을 사용해보기</a:t>
            </a:r>
            <a:r>
              <a:rPr lang="en-US" altLang="ko-KR"/>
              <a:t>(6/28)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3C2CCA-86EC-A78D-9EBE-8A0F540A1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FC495-4DBC-4726-81F7-C378EE03C57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848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E20DB-916E-0CD9-7896-9C25C4129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Product line </a:t>
            </a:r>
            <a:r>
              <a:rPr lang="ko-KR" altLang="en-US" dirty="0"/>
              <a:t>추가 가능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987D2-69C9-E0BF-432A-AAFDDA21D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C7F9FA-0E6C-B899-118B-09DF1D7C0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312" y="3143210"/>
            <a:ext cx="4477375" cy="571580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518739-7959-F37F-AF98-72F4201E6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FC495-4DBC-4726-81F7-C378EE03C57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640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AFB4E2-2193-59F3-C66D-2BB2A8422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out</a:t>
            </a:r>
            <a:r>
              <a:rPr lang="ko-KR" altLang="en-US" dirty="0"/>
              <a:t>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36B7FD-6C4B-54B8-FC95-28A679A3C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519EC3-6FA2-127E-6315-1D325DAE1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496" y="3024131"/>
            <a:ext cx="5249008" cy="809738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68B6A7-7EE5-3477-D544-548F3ABC3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FC495-4DBC-4726-81F7-C378EE03C57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755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5C82FC-63BB-FB45-5127-2904EFD74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시각화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5ED65E-806E-41F9-778F-17CB80B11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E33BEA-0C72-3E1D-48BF-7B09A5655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461" y="3152736"/>
            <a:ext cx="2057687" cy="5525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1AB0E0F-4539-6B88-0BB8-C4FFD7E15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4097" y="0"/>
            <a:ext cx="2247441" cy="6858000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77575B82-4F10-27B2-54B6-C578C848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FC495-4DBC-4726-81F7-C378EE03C57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813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70AFE2-C5A2-76AB-9AB8-E0C9A6370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거리 계산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B03B0C-C785-2725-C405-93CE8A07E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C50B51-7A41-502A-08FB-BEF22AF5E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867" y="3056759"/>
            <a:ext cx="3210373" cy="5144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F21EBAA-E6F4-D42A-A9DD-85407E27B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078" y="2994838"/>
            <a:ext cx="1571844" cy="638264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00284D6-B638-C609-D75E-E601C0B3C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FC495-4DBC-4726-81F7-C378EE03C57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939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D480E-E4DA-5BE7-549F-AC570B762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11" y="189782"/>
            <a:ext cx="1715219" cy="1337530"/>
          </a:xfrm>
        </p:spPr>
        <p:txBody>
          <a:bodyPr/>
          <a:lstStyle/>
          <a:p>
            <a:r>
              <a:rPr lang="en-US" altLang="ko-KR" dirty="0"/>
              <a:t>case1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D0C884-30BC-2D03-CC05-F31F6BC4B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197" y="94306"/>
            <a:ext cx="4420217" cy="67636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AE6A72B-8981-0456-CE50-9F6F493EB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80079"/>
            <a:ext cx="5439534" cy="3953427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9C1F0112-1D09-34CD-1B37-A2DA11EFA4D7}"/>
              </a:ext>
            </a:extLst>
          </p:cNvPr>
          <p:cNvSpPr txBox="1"/>
          <p:nvPr/>
        </p:nvSpPr>
        <p:spPr>
          <a:xfrm>
            <a:off x="10073077" y="94306"/>
            <a:ext cx="1791941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dirty="0" err="1"/>
              <a:t>Epoch</a:t>
            </a:r>
            <a:r>
              <a:rPr lang="ko-KR" altLang="en-US" sz="500" dirty="0"/>
              <a:t>   10/100 </a:t>
            </a:r>
            <a:r>
              <a:rPr lang="ko-KR" altLang="en-US" sz="500" dirty="0" err="1"/>
              <a:t>Batch</a:t>
            </a:r>
            <a:r>
              <a:rPr lang="ko-KR" altLang="en-US" sz="500" dirty="0"/>
              <a:t> 0/100 </a:t>
            </a:r>
            <a:r>
              <a:rPr lang="ko-KR" altLang="en-US" sz="500" dirty="0" err="1"/>
              <a:t>Cost</a:t>
            </a:r>
            <a:r>
              <a:rPr lang="ko-KR" altLang="en-US" sz="500" dirty="0"/>
              <a:t>: 5451.048551</a:t>
            </a:r>
          </a:p>
          <a:p>
            <a:r>
              <a:rPr lang="ko-KR" altLang="en-US" sz="500" dirty="0" err="1"/>
              <a:t>Epoch</a:t>
            </a:r>
            <a:r>
              <a:rPr lang="ko-KR" altLang="en-US" sz="500" dirty="0"/>
              <a:t>   10/100 </a:t>
            </a:r>
            <a:r>
              <a:rPr lang="ko-KR" altLang="en-US" sz="500" dirty="0" err="1"/>
              <a:t>Batch</a:t>
            </a:r>
            <a:r>
              <a:rPr lang="ko-KR" altLang="en-US" sz="500" dirty="0"/>
              <a:t> 20/100 </a:t>
            </a:r>
            <a:r>
              <a:rPr lang="ko-KR" altLang="en-US" sz="500" dirty="0" err="1"/>
              <a:t>Cost</a:t>
            </a:r>
            <a:r>
              <a:rPr lang="ko-KR" altLang="en-US" sz="500" dirty="0"/>
              <a:t>: 5367.516536</a:t>
            </a:r>
          </a:p>
          <a:p>
            <a:r>
              <a:rPr lang="ko-KR" altLang="en-US" sz="500" dirty="0" err="1"/>
              <a:t>Epoch</a:t>
            </a:r>
            <a:r>
              <a:rPr lang="ko-KR" altLang="en-US" sz="500" dirty="0"/>
              <a:t>   10/100 </a:t>
            </a:r>
            <a:r>
              <a:rPr lang="ko-KR" altLang="en-US" sz="500" dirty="0" err="1"/>
              <a:t>Batch</a:t>
            </a:r>
            <a:r>
              <a:rPr lang="ko-KR" altLang="en-US" sz="500" dirty="0"/>
              <a:t> 40/100 </a:t>
            </a:r>
            <a:r>
              <a:rPr lang="ko-KR" altLang="en-US" sz="500" dirty="0" err="1"/>
              <a:t>Cost</a:t>
            </a:r>
            <a:r>
              <a:rPr lang="ko-KR" altLang="en-US" sz="500" dirty="0"/>
              <a:t>: 5451.048551</a:t>
            </a:r>
          </a:p>
          <a:p>
            <a:r>
              <a:rPr lang="ko-KR" altLang="en-US" sz="500" dirty="0" err="1"/>
              <a:t>Epoch</a:t>
            </a:r>
            <a:r>
              <a:rPr lang="ko-KR" altLang="en-US" sz="500" dirty="0"/>
              <a:t>   10/100 </a:t>
            </a:r>
            <a:r>
              <a:rPr lang="ko-KR" altLang="en-US" sz="500" dirty="0" err="1"/>
              <a:t>Batch</a:t>
            </a:r>
            <a:r>
              <a:rPr lang="ko-KR" altLang="en-US" sz="500" dirty="0"/>
              <a:t> 60/100 </a:t>
            </a:r>
            <a:r>
              <a:rPr lang="ko-KR" altLang="en-US" sz="500" dirty="0" err="1"/>
              <a:t>Cost</a:t>
            </a:r>
            <a:r>
              <a:rPr lang="ko-KR" altLang="en-US" sz="500" dirty="0"/>
              <a:t>: 5453.227149</a:t>
            </a:r>
          </a:p>
          <a:p>
            <a:r>
              <a:rPr lang="ko-KR" altLang="en-US" sz="500" dirty="0" err="1"/>
              <a:t>Epoch</a:t>
            </a:r>
            <a:r>
              <a:rPr lang="ko-KR" altLang="en-US" sz="500" dirty="0"/>
              <a:t>   10/100 </a:t>
            </a:r>
            <a:r>
              <a:rPr lang="ko-KR" altLang="en-US" sz="500" dirty="0" err="1"/>
              <a:t>Batch</a:t>
            </a:r>
            <a:r>
              <a:rPr lang="ko-KR" altLang="en-US" sz="500" dirty="0"/>
              <a:t> 80/100 </a:t>
            </a:r>
            <a:r>
              <a:rPr lang="ko-KR" altLang="en-US" sz="500" dirty="0" err="1"/>
              <a:t>Cost</a:t>
            </a:r>
            <a:r>
              <a:rPr lang="ko-KR" altLang="en-US" sz="500" dirty="0"/>
              <a:t>: 5453.227149</a:t>
            </a:r>
          </a:p>
          <a:p>
            <a:r>
              <a:rPr lang="ko-KR" altLang="en-US" sz="500" dirty="0" err="1"/>
              <a:t>Epoch</a:t>
            </a:r>
            <a:r>
              <a:rPr lang="ko-KR" altLang="en-US" sz="500" dirty="0"/>
              <a:t>   20/100 </a:t>
            </a:r>
            <a:r>
              <a:rPr lang="ko-KR" altLang="en-US" sz="500" dirty="0" err="1"/>
              <a:t>Batch</a:t>
            </a:r>
            <a:r>
              <a:rPr lang="ko-KR" altLang="en-US" sz="500" dirty="0"/>
              <a:t> 0/100 </a:t>
            </a:r>
            <a:r>
              <a:rPr lang="ko-KR" altLang="en-US" sz="500" dirty="0" err="1"/>
              <a:t>Cost</a:t>
            </a:r>
            <a:r>
              <a:rPr lang="ko-KR" altLang="en-US" sz="500" dirty="0"/>
              <a:t>: 5453.227149</a:t>
            </a:r>
          </a:p>
          <a:p>
            <a:r>
              <a:rPr lang="ko-KR" altLang="en-US" sz="500" dirty="0" err="1"/>
              <a:t>Epoch</a:t>
            </a:r>
            <a:r>
              <a:rPr lang="ko-KR" altLang="en-US" sz="500" dirty="0"/>
              <a:t>   20/100 </a:t>
            </a:r>
            <a:r>
              <a:rPr lang="ko-KR" altLang="en-US" sz="500" dirty="0" err="1"/>
              <a:t>Batch</a:t>
            </a:r>
            <a:r>
              <a:rPr lang="ko-KR" altLang="en-US" sz="500" dirty="0"/>
              <a:t> 20/100 </a:t>
            </a:r>
            <a:r>
              <a:rPr lang="ko-KR" altLang="en-US" sz="500" dirty="0" err="1"/>
              <a:t>Cost</a:t>
            </a:r>
            <a:r>
              <a:rPr lang="ko-KR" altLang="en-US" sz="500" dirty="0"/>
              <a:t>: 5453.227149</a:t>
            </a:r>
          </a:p>
          <a:p>
            <a:r>
              <a:rPr lang="ko-KR" altLang="en-US" sz="500" dirty="0" err="1"/>
              <a:t>Epoch</a:t>
            </a:r>
            <a:r>
              <a:rPr lang="ko-KR" altLang="en-US" sz="500" dirty="0"/>
              <a:t>   20/100 </a:t>
            </a:r>
            <a:r>
              <a:rPr lang="ko-KR" altLang="en-US" sz="500" dirty="0" err="1"/>
              <a:t>Batch</a:t>
            </a:r>
            <a:r>
              <a:rPr lang="ko-KR" altLang="en-US" sz="500" dirty="0"/>
              <a:t> 40/100 </a:t>
            </a:r>
            <a:r>
              <a:rPr lang="ko-KR" altLang="en-US" sz="500" dirty="0" err="1"/>
              <a:t>Cost</a:t>
            </a:r>
            <a:r>
              <a:rPr lang="ko-KR" altLang="en-US" sz="500" dirty="0"/>
              <a:t>: 5455.447099</a:t>
            </a:r>
          </a:p>
          <a:p>
            <a:r>
              <a:rPr lang="ko-KR" altLang="en-US" sz="500" dirty="0" err="1"/>
              <a:t>Epoch</a:t>
            </a:r>
            <a:r>
              <a:rPr lang="ko-KR" altLang="en-US" sz="500" dirty="0"/>
              <a:t>   20/100 </a:t>
            </a:r>
            <a:r>
              <a:rPr lang="ko-KR" altLang="en-US" sz="500" dirty="0" err="1"/>
              <a:t>Batch</a:t>
            </a:r>
            <a:r>
              <a:rPr lang="ko-KR" altLang="en-US" sz="500" dirty="0"/>
              <a:t> 60/100 </a:t>
            </a:r>
            <a:r>
              <a:rPr lang="ko-KR" altLang="en-US" sz="500" dirty="0" err="1"/>
              <a:t>Cost</a:t>
            </a:r>
            <a:r>
              <a:rPr lang="ko-KR" altLang="en-US" sz="500" dirty="0"/>
              <a:t>: 5455.447099</a:t>
            </a:r>
          </a:p>
          <a:p>
            <a:r>
              <a:rPr lang="ko-KR" altLang="en-US" sz="500" dirty="0" err="1"/>
              <a:t>Epoch</a:t>
            </a:r>
            <a:r>
              <a:rPr lang="ko-KR" altLang="en-US" sz="500" dirty="0"/>
              <a:t>   20/100 </a:t>
            </a:r>
            <a:r>
              <a:rPr lang="ko-KR" altLang="en-US" sz="500" dirty="0" err="1"/>
              <a:t>Batch</a:t>
            </a:r>
            <a:r>
              <a:rPr lang="ko-KR" altLang="en-US" sz="500" dirty="0"/>
              <a:t> 80/100 </a:t>
            </a:r>
            <a:r>
              <a:rPr lang="ko-KR" altLang="en-US" sz="500" dirty="0" err="1"/>
              <a:t>Cost</a:t>
            </a:r>
            <a:r>
              <a:rPr lang="ko-KR" altLang="en-US" sz="500" dirty="0"/>
              <a:t>: 5455.447099</a:t>
            </a:r>
          </a:p>
          <a:p>
            <a:r>
              <a:rPr lang="ko-KR" altLang="en-US" sz="500" dirty="0" err="1"/>
              <a:t>Epoch</a:t>
            </a:r>
            <a:r>
              <a:rPr lang="ko-KR" altLang="en-US" sz="500" dirty="0"/>
              <a:t>   30/100 </a:t>
            </a:r>
            <a:r>
              <a:rPr lang="ko-KR" altLang="en-US" sz="500" dirty="0" err="1"/>
              <a:t>Batch</a:t>
            </a:r>
            <a:r>
              <a:rPr lang="ko-KR" altLang="en-US" sz="500" dirty="0"/>
              <a:t> 0/100 </a:t>
            </a:r>
            <a:r>
              <a:rPr lang="ko-KR" altLang="en-US" sz="500" dirty="0" err="1"/>
              <a:t>Cost</a:t>
            </a:r>
            <a:r>
              <a:rPr lang="ko-KR" altLang="en-US" sz="500" dirty="0"/>
              <a:t>: 5451.048551</a:t>
            </a:r>
          </a:p>
          <a:p>
            <a:r>
              <a:rPr lang="ko-KR" altLang="en-US" sz="500" dirty="0" err="1"/>
              <a:t>Epoch</a:t>
            </a:r>
            <a:r>
              <a:rPr lang="ko-KR" altLang="en-US" sz="500" dirty="0"/>
              <a:t>   30/100 </a:t>
            </a:r>
            <a:r>
              <a:rPr lang="ko-KR" altLang="en-US" sz="500" dirty="0" err="1"/>
              <a:t>Batch</a:t>
            </a:r>
            <a:r>
              <a:rPr lang="ko-KR" altLang="en-US" sz="500" dirty="0"/>
              <a:t> 20/100 </a:t>
            </a:r>
            <a:r>
              <a:rPr lang="ko-KR" altLang="en-US" sz="500" dirty="0" err="1"/>
              <a:t>Cost</a:t>
            </a:r>
            <a:r>
              <a:rPr lang="ko-KR" altLang="en-US" sz="500" dirty="0"/>
              <a:t>: 5453.227149</a:t>
            </a:r>
          </a:p>
          <a:p>
            <a:r>
              <a:rPr lang="ko-KR" altLang="en-US" sz="500" dirty="0" err="1"/>
              <a:t>Epoch</a:t>
            </a:r>
            <a:r>
              <a:rPr lang="ko-KR" altLang="en-US" sz="500" dirty="0"/>
              <a:t>   30/100 </a:t>
            </a:r>
            <a:r>
              <a:rPr lang="ko-KR" altLang="en-US" sz="500" dirty="0" err="1"/>
              <a:t>Batch</a:t>
            </a:r>
            <a:r>
              <a:rPr lang="ko-KR" altLang="en-US" sz="500" dirty="0"/>
              <a:t> 40/100 </a:t>
            </a:r>
            <a:r>
              <a:rPr lang="ko-KR" altLang="en-US" sz="500" dirty="0" err="1"/>
              <a:t>Cost</a:t>
            </a:r>
            <a:r>
              <a:rPr lang="ko-KR" altLang="en-US" sz="500" dirty="0"/>
              <a:t>: 5455.447099</a:t>
            </a:r>
          </a:p>
          <a:p>
            <a:r>
              <a:rPr lang="ko-KR" altLang="en-US" sz="500" dirty="0" err="1"/>
              <a:t>Epoch</a:t>
            </a:r>
            <a:r>
              <a:rPr lang="ko-KR" altLang="en-US" sz="500" dirty="0"/>
              <a:t>   30/100 </a:t>
            </a:r>
            <a:r>
              <a:rPr lang="ko-KR" altLang="en-US" sz="500" dirty="0" err="1"/>
              <a:t>Batch</a:t>
            </a:r>
            <a:r>
              <a:rPr lang="ko-KR" altLang="en-US" sz="500" dirty="0"/>
              <a:t> 60/100 </a:t>
            </a:r>
            <a:r>
              <a:rPr lang="ko-KR" altLang="en-US" sz="500" dirty="0" err="1"/>
              <a:t>Cost</a:t>
            </a:r>
            <a:r>
              <a:rPr lang="ko-KR" altLang="en-US" sz="500" dirty="0"/>
              <a:t>: 5302.741826</a:t>
            </a:r>
          </a:p>
          <a:p>
            <a:r>
              <a:rPr lang="ko-KR" altLang="en-US" sz="500" dirty="0" err="1"/>
              <a:t>Epoch</a:t>
            </a:r>
            <a:r>
              <a:rPr lang="ko-KR" altLang="en-US" sz="500" dirty="0"/>
              <a:t>   30/100 </a:t>
            </a:r>
            <a:r>
              <a:rPr lang="ko-KR" altLang="en-US" sz="500" dirty="0" err="1"/>
              <a:t>Batch</a:t>
            </a:r>
            <a:r>
              <a:rPr lang="ko-KR" altLang="en-US" sz="500" dirty="0"/>
              <a:t> 80/100 </a:t>
            </a:r>
            <a:r>
              <a:rPr lang="ko-KR" altLang="en-US" sz="500" dirty="0" err="1"/>
              <a:t>Cost</a:t>
            </a:r>
            <a:r>
              <a:rPr lang="ko-KR" altLang="en-US" sz="500" dirty="0"/>
              <a:t>: 5451.048551</a:t>
            </a:r>
          </a:p>
          <a:p>
            <a:r>
              <a:rPr lang="ko-KR" altLang="en-US" sz="500" dirty="0" err="1"/>
              <a:t>Epoch</a:t>
            </a:r>
            <a:r>
              <a:rPr lang="ko-KR" altLang="en-US" sz="500" dirty="0"/>
              <a:t>   40/100 </a:t>
            </a:r>
            <a:r>
              <a:rPr lang="ko-KR" altLang="en-US" sz="500" dirty="0" err="1"/>
              <a:t>Batch</a:t>
            </a:r>
            <a:r>
              <a:rPr lang="ko-KR" altLang="en-US" sz="500" dirty="0"/>
              <a:t> 0/100 </a:t>
            </a:r>
            <a:r>
              <a:rPr lang="ko-KR" altLang="en-US" sz="500" dirty="0" err="1"/>
              <a:t>Cost</a:t>
            </a:r>
            <a:r>
              <a:rPr lang="ko-KR" altLang="en-US" sz="500" dirty="0"/>
              <a:t>: 5295.956133</a:t>
            </a:r>
          </a:p>
          <a:p>
            <a:r>
              <a:rPr lang="ko-KR" altLang="en-US" sz="500" dirty="0" err="1"/>
              <a:t>Epoch</a:t>
            </a:r>
            <a:r>
              <a:rPr lang="ko-KR" altLang="en-US" sz="500" dirty="0"/>
              <a:t>   40/100 </a:t>
            </a:r>
            <a:r>
              <a:rPr lang="ko-KR" altLang="en-US" sz="500" dirty="0" err="1"/>
              <a:t>Batch</a:t>
            </a:r>
            <a:r>
              <a:rPr lang="ko-KR" altLang="en-US" sz="500" dirty="0"/>
              <a:t> 20/100 </a:t>
            </a:r>
            <a:r>
              <a:rPr lang="ko-KR" altLang="en-US" sz="500" dirty="0" err="1"/>
              <a:t>Cost</a:t>
            </a:r>
            <a:r>
              <a:rPr lang="ko-KR" altLang="en-US" sz="500" dirty="0"/>
              <a:t>: 5455.447099</a:t>
            </a:r>
          </a:p>
          <a:p>
            <a:r>
              <a:rPr lang="ko-KR" altLang="en-US" sz="500" dirty="0" err="1"/>
              <a:t>Epoch</a:t>
            </a:r>
            <a:r>
              <a:rPr lang="ko-KR" altLang="en-US" sz="500" dirty="0"/>
              <a:t>   40/100 </a:t>
            </a:r>
            <a:r>
              <a:rPr lang="ko-KR" altLang="en-US" sz="500" dirty="0" err="1"/>
              <a:t>Batch</a:t>
            </a:r>
            <a:r>
              <a:rPr lang="ko-KR" altLang="en-US" sz="500" dirty="0"/>
              <a:t> 40/100 </a:t>
            </a:r>
            <a:r>
              <a:rPr lang="ko-KR" altLang="en-US" sz="500" dirty="0" err="1"/>
              <a:t>Cost</a:t>
            </a:r>
            <a:r>
              <a:rPr lang="ko-KR" altLang="en-US" sz="500" dirty="0"/>
              <a:t>: 5300.437852</a:t>
            </a:r>
          </a:p>
          <a:p>
            <a:r>
              <a:rPr lang="ko-KR" altLang="en-US" sz="500" dirty="0" err="1"/>
              <a:t>Epoch</a:t>
            </a:r>
            <a:r>
              <a:rPr lang="ko-KR" altLang="en-US" sz="500" dirty="0"/>
              <a:t>   40/100 </a:t>
            </a:r>
            <a:r>
              <a:rPr lang="ko-KR" altLang="en-US" sz="500" dirty="0" err="1"/>
              <a:t>Batch</a:t>
            </a:r>
            <a:r>
              <a:rPr lang="ko-KR" altLang="en-US" sz="500" dirty="0"/>
              <a:t> 60/100 </a:t>
            </a:r>
            <a:r>
              <a:rPr lang="ko-KR" altLang="en-US" sz="500" dirty="0" err="1"/>
              <a:t>Cost</a:t>
            </a:r>
            <a:r>
              <a:rPr lang="ko-KR" altLang="en-US" sz="500" dirty="0"/>
              <a:t>: 5451.048551</a:t>
            </a:r>
          </a:p>
          <a:p>
            <a:r>
              <a:rPr lang="ko-KR" altLang="en-US" sz="500" dirty="0" err="1"/>
              <a:t>Epoch</a:t>
            </a:r>
            <a:r>
              <a:rPr lang="ko-KR" altLang="en-US" sz="500" dirty="0"/>
              <a:t>   40/100 </a:t>
            </a:r>
            <a:r>
              <a:rPr lang="ko-KR" altLang="en-US" sz="500" dirty="0" err="1"/>
              <a:t>Batch</a:t>
            </a:r>
            <a:r>
              <a:rPr lang="ko-KR" altLang="en-US" sz="500" dirty="0"/>
              <a:t> 80/100 </a:t>
            </a:r>
            <a:r>
              <a:rPr lang="ko-KR" altLang="en-US" sz="500" dirty="0" err="1"/>
              <a:t>Cost</a:t>
            </a:r>
            <a:r>
              <a:rPr lang="ko-KR" altLang="en-US" sz="500" dirty="0"/>
              <a:t>: 5455.447099</a:t>
            </a:r>
          </a:p>
          <a:p>
            <a:r>
              <a:rPr lang="ko-KR" altLang="en-US" sz="500" dirty="0" err="1"/>
              <a:t>Epoch</a:t>
            </a:r>
            <a:r>
              <a:rPr lang="ko-KR" altLang="en-US" sz="500" dirty="0"/>
              <a:t>   50/100 </a:t>
            </a:r>
            <a:r>
              <a:rPr lang="ko-KR" altLang="en-US" sz="500" dirty="0" err="1"/>
              <a:t>Batch</a:t>
            </a:r>
            <a:r>
              <a:rPr lang="ko-KR" altLang="en-US" sz="500" dirty="0"/>
              <a:t> 0/100 </a:t>
            </a:r>
            <a:r>
              <a:rPr lang="ko-KR" altLang="en-US" sz="500" dirty="0" err="1"/>
              <a:t>Cost</a:t>
            </a:r>
            <a:r>
              <a:rPr lang="ko-KR" altLang="en-US" sz="500" dirty="0"/>
              <a:t>: 5455.447099</a:t>
            </a:r>
          </a:p>
          <a:p>
            <a:r>
              <a:rPr lang="ko-KR" altLang="en-US" sz="500" dirty="0" err="1"/>
              <a:t>Epoch</a:t>
            </a:r>
            <a:r>
              <a:rPr lang="ko-KR" altLang="en-US" sz="500" dirty="0"/>
              <a:t>   50/100 </a:t>
            </a:r>
            <a:r>
              <a:rPr lang="ko-KR" altLang="en-US" sz="500" dirty="0" err="1"/>
              <a:t>Batch</a:t>
            </a:r>
            <a:r>
              <a:rPr lang="ko-KR" altLang="en-US" sz="500" dirty="0"/>
              <a:t> 20/100 </a:t>
            </a:r>
            <a:r>
              <a:rPr lang="ko-KR" altLang="en-US" sz="500" dirty="0" err="1"/>
              <a:t>Cost</a:t>
            </a:r>
            <a:r>
              <a:rPr lang="ko-KR" altLang="en-US" sz="500" dirty="0"/>
              <a:t>: 5451.048551</a:t>
            </a:r>
          </a:p>
          <a:p>
            <a:r>
              <a:rPr lang="ko-KR" altLang="en-US" sz="500" dirty="0" err="1"/>
              <a:t>Epoch</a:t>
            </a:r>
            <a:r>
              <a:rPr lang="ko-KR" altLang="en-US" sz="500" dirty="0"/>
              <a:t>   50/100 </a:t>
            </a:r>
            <a:r>
              <a:rPr lang="ko-KR" altLang="en-US" sz="500" dirty="0" err="1"/>
              <a:t>Batch</a:t>
            </a:r>
            <a:r>
              <a:rPr lang="ko-KR" altLang="en-US" sz="500" dirty="0"/>
              <a:t> 40/100 </a:t>
            </a:r>
            <a:r>
              <a:rPr lang="ko-KR" altLang="en-US" sz="500" dirty="0" err="1"/>
              <a:t>Cost</a:t>
            </a:r>
            <a:r>
              <a:rPr lang="ko-KR" altLang="en-US" sz="500" dirty="0"/>
              <a:t>: 5455.447099</a:t>
            </a:r>
          </a:p>
          <a:p>
            <a:r>
              <a:rPr lang="ko-KR" altLang="en-US" sz="500" dirty="0" err="1"/>
              <a:t>Epoch</a:t>
            </a:r>
            <a:r>
              <a:rPr lang="ko-KR" altLang="en-US" sz="500" dirty="0"/>
              <a:t>   50/100 </a:t>
            </a:r>
            <a:r>
              <a:rPr lang="ko-KR" altLang="en-US" sz="500" dirty="0" err="1"/>
              <a:t>Batch</a:t>
            </a:r>
            <a:r>
              <a:rPr lang="ko-KR" altLang="en-US" sz="500" dirty="0"/>
              <a:t> 60/100 </a:t>
            </a:r>
            <a:r>
              <a:rPr lang="ko-KR" altLang="en-US" sz="500" dirty="0" err="1"/>
              <a:t>Cost</a:t>
            </a:r>
            <a:r>
              <a:rPr lang="ko-KR" altLang="en-US" sz="500" dirty="0"/>
              <a:t>: 5455.447099</a:t>
            </a:r>
          </a:p>
          <a:p>
            <a:r>
              <a:rPr lang="ko-KR" altLang="en-US" sz="500" dirty="0" err="1"/>
              <a:t>Epoch</a:t>
            </a:r>
            <a:r>
              <a:rPr lang="ko-KR" altLang="en-US" sz="500" dirty="0"/>
              <a:t>   50/100 </a:t>
            </a:r>
            <a:r>
              <a:rPr lang="ko-KR" altLang="en-US" sz="500" dirty="0" err="1"/>
              <a:t>Batch</a:t>
            </a:r>
            <a:r>
              <a:rPr lang="ko-KR" altLang="en-US" sz="500" dirty="0"/>
              <a:t> 80/100 </a:t>
            </a:r>
            <a:r>
              <a:rPr lang="ko-KR" altLang="en-US" sz="500" dirty="0" err="1"/>
              <a:t>Cost</a:t>
            </a:r>
            <a:r>
              <a:rPr lang="ko-KR" altLang="en-US" sz="500" dirty="0"/>
              <a:t>: 5453.227149</a:t>
            </a:r>
          </a:p>
          <a:p>
            <a:r>
              <a:rPr lang="ko-KR" altLang="en-US" sz="500" dirty="0" err="1"/>
              <a:t>Epoch</a:t>
            </a:r>
            <a:r>
              <a:rPr lang="ko-KR" altLang="en-US" sz="500" dirty="0"/>
              <a:t>   60/100 </a:t>
            </a:r>
            <a:r>
              <a:rPr lang="ko-KR" altLang="en-US" sz="500" dirty="0" err="1"/>
              <a:t>Batch</a:t>
            </a:r>
            <a:r>
              <a:rPr lang="ko-KR" altLang="en-US" sz="500" dirty="0"/>
              <a:t> 0/100 </a:t>
            </a:r>
            <a:r>
              <a:rPr lang="ko-KR" altLang="en-US" sz="500" dirty="0" err="1"/>
              <a:t>Cost</a:t>
            </a:r>
            <a:r>
              <a:rPr lang="ko-KR" altLang="en-US" sz="500" dirty="0"/>
              <a:t>: 5369.688755</a:t>
            </a:r>
          </a:p>
          <a:p>
            <a:r>
              <a:rPr lang="ko-KR" altLang="en-US" sz="500" dirty="0" err="1"/>
              <a:t>Epoch</a:t>
            </a:r>
            <a:r>
              <a:rPr lang="ko-KR" altLang="en-US" sz="500" dirty="0"/>
              <a:t>   60/100 </a:t>
            </a:r>
            <a:r>
              <a:rPr lang="ko-KR" altLang="en-US" sz="500" dirty="0" err="1"/>
              <a:t>Batch</a:t>
            </a:r>
            <a:r>
              <a:rPr lang="ko-KR" altLang="en-US" sz="500" dirty="0"/>
              <a:t> 20/100 </a:t>
            </a:r>
            <a:r>
              <a:rPr lang="ko-KR" altLang="en-US" sz="500" dirty="0" err="1"/>
              <a:t>Cost</a:t>
            </a:r>
            <a:r>
              <a:rPr lang="ko-KR" altLang="en-US" sz="500" dirty="0"/>
              <a:t>: 5460.012842</a:t>
            </a:r>
          </a:p>
          <a:p>
            <a:r>
              <a:rPr lang="ko-KR" altLang="en-US" sz="500" dirty="0" err="1"/>
              <a:t>Epoch</a:t>
            </a:r>
            <a:r>
              <a:rPr lang="ko-KR" altLang="en-US" sz="500" dirty="0"/>
              <a:t>   60/100 </a:t>
            </a:r>
            <a:r>
              <a:rPr lang="ko-KR" altLang="en-US" sz="500" dirty="0" err="1"/>
              <a:t>Batch</a:t>
            </a:r>
            <a:r>
              <a:rPr lang="ko-KR" altLang="en-US" sz="500" dirty="0"/>
              <a:t> 40/100 </a:t>
            </a:r>
            <a:r>
              <a:rPr lang="ko-KR" altLang="en-US" sz="500" dirty="0" err="1"/>
              <a:t>Cost</a:t>
            </a:r>
            <a:r>
              <a:rPr lang="ko-KR" altLang="en-US" sz="500" dirty="0"/>
              <a:t>: 5300.437852</a:t>
            </a:r>
          </a:p>
          <a:p>
            <a:r>
              <a:rPr lang="ko-KR" altLang="en-US" sz="500" dirty="0" err="1"/>
              <a:t>Epoch</a:t>
            </a:r>
            <a:r>
              <a:rPr lang="ko-KR" altLang="en-US" sz="500" dirty="0"/>
              <a:t>   60/100 </a:t>
            </a:r>
            <a:r>
              <a:rPr lang="ko-KR" altLang="en-US" sz="500" dirty="0" err="1"/>
              <a:t>Batch</a:t>
            </a:r>
            <a:r>
              <a:rPr lang="ko-KR" altLang="en-US" sz="500" dirty="0"/>
              <a:t> 60/100 </a:t>
            </a:r>
            <a:r>
              <a:rPr lang="ko-KR" altLang="en-US" sz="500" dirty="0" err="1"/>
              <a:t>Cost</a:t>
            </a:r>
            <a:r>
              <a:rPr lang="ko-KR" altLang="en-US" sz="500" dirty="0"/>
              <a:t>: 5453.227149</a:t>
            </a:r>
          </a:p>
          <a:p>
            <a:r>
              <a:rPr lang="ko-KR" altLang="en-US" sz="500" dirty="0" err="1"/>
              <a:t>Epoch</a:t>
            </a:r>
            <a:r>
              <a:rPr lang="ko-KR" altLang="en-US" sz="500" dirty="0"/>
              <a:t>   60/100 </a:t>
            </a:r>
            <a:r>
              <a:rPr lang="ko-KR" altLang="en-US" sz="500" dirty="0" err="1"/>
              <a:t>Batch</a:t>
            </a:r>
            <a:r>
              <a:rPr lang="ko-KR" altLang="en-US" sz="500" dirty="0"/>
              <a:t> 80/100 </a:t>
            </a:r>
            <a:r>
              <a:rPr lang="ko-KR" altLang="en-US" sz="500" dirty="0" err="1"/>
              <a:t>Cost</a:t>
            </a:r>
            <a:r>
              <a:rPr lang="ko-KR" altLang="en-US" sz="500" dirty="0"/>
              <a:t>: 5451.048551</a:t>
            </a:r>
          </a:p>
          <a:p>
            <a:r>
              <a:rPr lang="ko-KR" altLang="en-US" sz="500" dirty="0" err="1"/>
              <a:t>Epoch</a:t>
            </a:r>
            <a:r>
              <a:rPr lang="ko-KR" altLang="en-US" sz="500" dirty="0"/>
              <a:t>   70/100 </a:t>
            </a:r>
            <a:r>
              <a:rPr lang="ko-KR" altLang="en-US" sz="500" dirty="0" err="1"/>
              <a:t>Batch</a:t>
            </a:r>
            <a:r>
              <a:rPr lang="ko-KR" altLang="en-US" sz="500" dirty="0"/>
              <a:t> 0/100 </a:t>
            </a:r>
            <a:r>
              <a:rPr lang="ko-KR" altLang="en-US" sz="500" dirty="0" err="1"/>
              <a:t>Cost</a:t>
            </a:r>
            <a:r>
              <a:rPr lang="ko-KR" altLang="en-US" sz="500" dirty="0"/>
              <a:t>: 5451.048551</a:t>
            </a:r>
          </a:p>
          <a:p>
            <a:r>
              <a:rPr lang="ko-KR" altLang="en-US" sz="500" dirty="0" err="1"/>
              <a:t>Epoch</a:t>
            </a:r>
            <a:r>
              <a:rPr lang="ko-KR" altLang="en-US" sz="500" dirty="0"/>
              <a:t>   70/100 </a:t>
            </a:r>
            <a:r>
              <a:rPr lang="ko-KR" altLang="en-US" sz="500" dirty="0" err="1"/>
              <a:t>Batch</a:t>
            </a:r>
            <a:r>
              <a:rPr lang="ko-KR" altLang="en-US" sz="500" dirty="0"/>
              <a:t> 20/100 </a:t>
            </a:r>
            <a:r>
              <a:rPr lang="ko-KR" altLang="en-US" sz="500" dirty="0" err="1"/>
              <a:t>Cost</a:t>
            </a:r>
            <a:r>
              <a:rPr lang="ko-KR" altLang="en-US" sz="500" dirty="0"/>
              <a:t>: 5457.708868</a:t>
            </a:r>
          </a:p>
          <a:p>
            <a:r>
              <a:rPr lang="ko-KR" altLang="en-US" sz="500" dirty="0" err="1"/>
              <a:t>Epoch</a:t>
            </a:r>
            <a:r>
              <a:rPr lang="ko-KR" altLang="en-US" sz="500" dirty="0"/>
              <a:t>   70/100 </a:t>
            </a:r>
            <a:r>
              <a:rPr lang="ko-KR" altLang="en-US" sz="500" dirty="0" err="1"/>
              <a:t>Batch</a:t>
            </a:r>
            <a:r>
              <a:rPr lang="ko-KR" altLang="en-US" sz="500" dirty="0"/>
              <a:t> 40/100 </a:t>
            </a:r>
            <a:r>
              <a:rPr lang="ko-KR" altLang="en-US" sz="500" dirty="0" err="1"/>
              <a:t>Cost</a:t>
            </a:r>
            <a:r>
              <a:rPr lang="ko-KR" altLang="en-US" sz="500" dirty="0"/>
              <a:t>: 5451.048551</a:t>
            </a:r>
          </a:p>
          <a:p>
            <a:r>
              <a:rPr lang="ko-KR" altLang="en-US" sz="500" dirty="0" err="1"/>
              <a:t>Epoch</a:t>
            </a:r>
            <a:r>
              <a:rPr lang="ko-KR" altLang="en-US" sz="500" dirty="0"/>
              <a:t>   70/100 </a:t>
            </a:r>
            <a:r>
              <a:rPr lang="ko-KR" altLang="en-US" sz="500" dirty="0" err="1"/>
              <a:t>Batch</a:t>
            </a:r>
            <a:r>
              <a:rPr lang="ko-KR" altLang="en-US" sz="500" dirty="0"/>
              <a:t> 60/100 </a:t>
            </a:r>
            <a:r>
              <a:rPr lang="ko-KR" altLang="en-US" sz="500" dirty="0" err="1"/>
              <a:t>Cost</a:t>
            </a:r>
            <a:r>
              <a:rPr lang="ko-KR" altLang="en-US" sz="500" dirty="0"/>
              <a:t>: 5457.708868</a:t>
            </a:r>
          </a:p>
          <a:p>
            <a:r>
              <a:rPr lang="ko-KR" altLang="en-US" sz="500" dirty="0" err="1"/>
              <a:t>Epoch</a:t>
            </a:r>
            <a:r>
              <a:rPr lang="ko-KR" altLang="en-US" sz="500" dirty="0"/>
              <a:t>   70/100 </a:t>
            </a:r>
            <a:r>
              <a:rPr lang="ko-KR" altLang="en-US" sz="500" dirty="0" err="1"/>
              <a:t>Batch</a:t>
            </a:r>
            <a:r>
              <a:rPr lang="ko-KR" altLang="en-US" sz="500" dirty="0"/>
              <a:t> 80/100 </a:t>
            </a:r>
            <a:r>
              <a:rPr lang="ko-KR" altLang="en-US" sz="500" dirty="0" err="1"/>
              <a:t>Cost</a:t>
            </a:r>
            <a:r>
              <a:rPr lang="ko-KR" altLang="en-US" sz="500" dirty="0"/>
              <a:t>: 5448.910764</a:t>
            </a:r>
          </a:p>
          <a:p>
            <a:r>
              <a:rPr lang="ko-KR" altLang="en-US" sz="500" dirty="0" err="1"/>
              <a:t>Epoch</a:t>
            </a:r>
            <a:r>
              <a:rPr lang="ko-KR" altLang="en-US" sz="500" dirty="0"/>
              <a:t>   80/100 </a:t>
            </a:r>
            <a:r>
              <a:rPr lang="ko-KR" altLang="en-US" sz="500" dirty="0" err="1"/>
              <a:t>Batch</a:t>
            </a:r>
            <a:r>
              <a:rPr lang="ko-KR" altLang="en-US" sz="500" dirty="0"/>
              <a:t> 0/100 </a:t>
            </a:r>
            <a:r>
              <a:rPr lang="ko-KR" altLang="en-US" sz="500" dirty="0" err="1"/>
              <a:t>Cost</a:t>
            </a:r>
            <a:r>
              <a:rPr lang="ko-KR" altLang="en-US" sz="500" dirty="0"/>
              <a:t>: 5300.437852</a:t>
            </a:r>
          </a:p>
          <a:p>
            <a:r>
              <a:rPr lang="ko-KR" altLang="en-US" sz="500" dirty="0" err="1"/>
              <a:t>Epoch</a:t>
            </a:r>
            <a:r>
              <a:rPr lang="ko-KR" altLang="en-US" sz="500" dirty="0"/>
              <a:t>   80/100 </a:t>
            </a:r>
            <a:r>
              <a:rPr lang="ko-KR" altLang="en-US" sz="500" dirty="0" err="1"/>
              <a:t>Batch</a:t>
            </a:r>
            <a:r>
              <a:rPr lang="ko-KR" altLang="en-US" sz="500" dirty="0"/>
              <a:t> 20/100 </a:t>
            </a:r>
            <a:r>
              <a:rPr lang="ko-KR" altLang="en-US" sz="500" dirty="0" err="1"/>
              <a:t>Cost</a:t>
            </a:r>
            <a:r>
              <a:rPr lang="ko-KR" altLang="en-US" sz="500" dirty="0"/>
              <a:t>: 5460.012842</a:t>
            </a:r>
          </a:p>
          <a:p>
            <a:r>
              <a:rPr lang="ko-KR" altLang="en-US" sz="500" dirty="0" err="1"/>
              <a:t>Epoch</a:t>
            </a:r>
            <a:r>
              <a:rPr lang="ko-KR" altLang="en-US" sz="500" dirty="0"/>
              <a:t>   80/100 </a:t>
            </a:r>
            <a:r>
              <a:rPr lang="ko-KR" altLang="en-US" sz="500" dirty="0" err="1"/>
              <a:t>Batch</a:t>
            </a:r>
            <a:r>
              <a:rPr lang="ko-KR" altLang="en-US" sz="500" dirty="0"/>
              <a:t> 40/100 </a:t>
            </a:r>
            <a:r>
              <a:rPr lang="ko-KR" altLang="en-US" sz="500" dirty="0" err="1"/>
              <a:t>Cost</a:t>
            </a:r>
            <a:r>
              <a:rPr lang="ko-KR" altLang="en-US" sz="500" dirty="0"/>
              <a:t>: 5457.708868</a:t>
            </a:r>
          </a:p>
          <a:p>
            <a:r>
              <a:rPr lang="ko-KR" altLang="en-US" sz="500" dirty="0" err="1"/>
              <a:t>Epoch</a:t>
            </a:r>
            <a:r>
              <a:rPr lang="ko-KR" altLang="en-US" sz="500" dirty="0"/>
              <a:t>   80/100 </a:t>
            </a:r>
            <a:r>
              <a:rPr lang="ko-KR" altLang="en-US" sz="500" dirty="0" err="1"/>
              <a:t>Batch</a:t>
            </a:r>
            <a:r>
              <a:rPr lang="ko-KR" altLang="en-US" sz="500" dirty="0"/>
              <a:t> 60/100 </a:t>
            </a:r>
            <a:r>
              <a:rPr lang="ko-KR" altLang="en-US" sz="500" dirty="0" err="1"/>
              <a:t>Cost</a:t>
            </a:r>
            <a:r>
              <a:rPr lang="ko-KR" altLang="en-US" sz="500" dirty="0"/>
              <a:t>: 5460.012842</a:t>
            </a:r>
          </a:p>
          <a:p>
            <a:r>
              <a:rPr lang="ko-KR" altLang="en-US" sz="500" dirty="0" err="1"/>
              <a:t>Epoch</a:t>
            </a:r>
            <a:r>
              <a:rPr lang="ko-KR" altLang="en-US" sz="500" dirty="0"/>
              <a:t>   80/100 </a:t>
            </a:r>
            <a:r>
              <a:rPr lang="ko-KR" altLang="en-US" sz="500" dirty="0" err="1"/>
              <a:t>Batch</a:t>
            </a:r>
            <a:r>
              <a:rPr lang="ko-KR" altLang="en-US" sz="500" dirty="0"/>
              <a:t> 80/100 </a:t>
            </a:r>
            <a:r>
              <a:rPr lang="ko-KR" altLang="en-US" sz="500" dirty="0" err="1"/>
              <a:t>Cost</a:t>
            </a:r>
            <a:r>
              <a:rPr lang="ko-KR" altLang="en-US" sz="500" dirty="0"/>
              <a:t>: 5300.437852</a:t>
            </a:r>
          </a:p>
          <a:p>
            <a:r>
              <a:rPr lang="ko-KR" altLang="en-US" sz="500" dirty="0" err="1"/>
              <a:t>Epoch</a:t>
            </a:r>
            <a:r>
              <a:rPr lang="ko-KR" altLang="en-US" sz="500" dirty="0"/>
              <a:t>   90/100 </a:t>
            </a:r>
            <a:r>
              <a:rPr lang="ko-KR" altLang="en-US" sz="500" dirty="0" err="1"/>
              <a:t>Batch</a:t>
            </a:r>
            <a:r>
              <a:rPr lang="ko-KR" altLang="en-US" sz="500" dirty="0"/>
              <a:t> 0/100 </a:t>
            </a:r>
            <a:r>
              <a:rPr lang="ko-KR" altLang="en-US" sz="500" dirty="0" err="1"/>
              <a:t>Cost</a:t>
            </a:r>
            <a:r>
              <a:rPr lang="ko-KR" altLang="en-US" sz="500" dirty="0"/>
              <a:t>: 5457.708868</a:t>
            </a:r>
          </a:p>
          <a:p>
            <a:r>
              <a:rPr lang="ko-KR" altLang="en-US" sz="500" dirty="0" err="1"/>
              <a:t>Epoch</a:t>
            </a:r>
            <a:r>
              <a:rPr lang="ko-KR" altLang="en-US" sz="500" dirty="0"/>
              <a:t>   90/100 </a:t>
            </a:r>
            <a:r>
              <a:rPr lang="ko-KR" altLang="en-US" sz="500" dirty="0" err="1"/>
              <a:t>Batch</a:t>
            </a:r>
            <a:r>
              <a:rPr lang="ko-KR" altLang="en-US" sz="500" dirty="0"/>
              <a:t> 20/100 </a:t>
            </a:r>
            <a:r>
              <a:rPr lang="ko-KR" altLang="en-US" sz="500" dirty="0" err="1"/>
              <a:t>Cost</a:t>
            </a:r>
            <a:r>
              <a:rPr lang="ko-KR" altLang="en-US" sz="500" dirty="0"/>
              <a:t>: 5300.437852</a:t>
            </a:r>
          </a:p>
          <a:p>
            <a:r>
              <a:rPr lang="ko-KR" altLang="en-US" sz="500" dirty="0" err="1"/>
              <a:t>Epoch</a:t>
            </a:r>
            <a:r>
              <a:rPr lang="ko-KR" altLang="en-US" sz="500" dirty="0"/>
              <a:t>   90/100 </a:t>
            </a:r>
            <a:r>
              <a:rPr lang="ko-KR" altLang="en-US" sz="500" dirty="0" err="1"/>
              <a:t>Batch</a:t>
            </a:r>
            <a:r>
              <a:rPr lang="ko-KR" altLang="en-US" sz="500" dirty="0"/>
              <a:t> 40/100 </a:t>
            </a:r>
            <a:r>
              <a:rPr lang="ko-KR" altLang="en-US" sz="500" dirty="0" err="1"/>
              <a:t>Cost</a:t>
            </a:r>
            <a:r>
              <a:rPr lang="ko-KR" altLang="en-US" sz="500" dirty="0"/>
              <a:t>: 5455.447099</a:t>
            </a:r>
          </a:p>
          <a:p>
            <a:r>
              <a:rPr lang="ko-KR" altLang="en-US" sz="500" dirty="0" err="1"/>
              <a:t>Epoch</a:t>
            </a:r>
            <a:r>
              <a:rPr lang="ko-KR" altLang="en-US" sz="500" dirty="0"/>
              <a:t>   90/100 </a:t>
            </a:r>
            <a:r>
              <a:rPr lang="ko-KR" altLang="en-US" sz="500" dirty="0" err="1"/>
              <a:t>Batch</a:t>
            </a:r>
            <a:r>
              <a:rPr lang="ko-KR" altLang="en-US" sz="500" dirty="0"/>
              <a:t> 60/100 </a:t>
            </a:r>
            <a:r>
              <a:rPr lang="ko-KR" altLang="en-US" sz="500" dirty="0" err="1"/>
              <a:t>Cost</a:t>
            </a:r>
            <a:r>
              <a:rPr lang="ko-KR" altLang="en-US" sz="500" dirty="0"/>
              <a:t>: 5298.176083</a:t>
            </a:r>
          </a:p>
          <a:p>
            <a:r>
              <a:rPr lang="ko-KR" altLang="en-US" sz="500" dirty="0" err="1"/>
              <a:t>Epoch</a:t>
            </a:r>
            <a:r>
              <a:rPr lang="ko-KR" altLang="en-US" sz="500" dirty="0"/>
              <a:t>   90/100 </a:t>
            </a:r>
            <a:r>
              <a:rPr lang="ko-KR" altLang="en-US" sz="500" dirty="0" err="1"/>
              <a:t>Batch</a:t>
            </a:r>
            <a:r>
              <a:rPr lang="ko-KR" altLang="en-US" sz="500" dirty="0"/>
              <a:t> 80/100 </a:t>
            </a:r>
            <a:r>
              <a:rPr lang="ko-KR" altLang="en-US" sz="500" dirty="0" err="1"/>
              <a:t>Cost</a:t>
            </a:r>
            <a:r>
              <a:rPr lang="ko-KR" altLang="en-US" sz="500" dirty="0"/>
              <a:t>: 5455.447099</a:t>
            </a:r>
          </a:p>
          <a:p>
            <a:r>
              <a:rPr lang="ko-KR" altLang="en-US" sz="500" dirty="0" err="1"/>
              <a:t>Epoch</a:t>
            </a:r>
            <a:r>
              <a:rPr lang="ko-KR" altLang="en-US" sz="500" dirty="0"/>
              <a:t>  100/100 </a:t>
            </a:r>
            <a:r>
              <a:rPr lang="ko-KR" altLang="en-US" sz="500" dirty="0" err="1"/>
              <a:t>Batch</a:t>
            </a:r>
            <a:r>
              <a:rPr lang="ko-KR" altLang="en-US" sz="500" dirty="0"/>
              <a:t> 0/100 </a:t>
            </a:r>
            <a:r>
              <a:rPr lang="ko-KR" altLang="en-US" sz="500" dirty="0" err="1"/>
              <a:t>Cost</a:t>
            </a:r>
            <a:r>
              <a:rPr lang="ko-KR" altLang="en-US" sz="500" dirty="0"/>
              <a:t>: 5451.048551</a:t>
            </a:r>
          </a:p>
          <a:p>
            <a:r>
              <a:rPr lang="ko-KR" altLang="en-US" sz="500" dirty="0" err="1"/>
              <a:t>Epoch</a:t>
            </a:r>
            <a:r>
              <a:rPr lang="ko-KR" altLang="en-US" sz="500" dirty="0"/>
              <a:t>  100/100 </a:t>
            </a:r>
            <a:r>
              <a:rPr lang="ko-KR" altLang="en-US" sz="500" dirty="0" err="1"/>
              <a:t>Batch</a:t>
            </a:r>
            <a:r>
              <a:rPr lang="ko-KR" altLang="en-US" sz="500" dirty="0"/>
              <a:t> 20/100 </a:t>
            </a:r>
            <a:r>
              <a:rPr lang="ko-KR" altLang="en-US" sz="500" dirty="0" err="1"/>
              <a:t>Cost</a:t>
            </a:r>
            <a:r>
              <a:rPr lang="ko-KR" altLang="en-US" sz="500" dirty="0"/>
              <a:t>: 5453.227149</a:t>
            </a:r>
          </a:p>
          <a:p>
            <a:r>
              <a:rPr lang="ko-KR" altLang="en-US" sz="500" dirty="0" err="1"/>
              <a:t>Epoch</a:t>
            </a:r>
            <a:r>
              <a:rPr lang="ko-KR" altLang="en-US" sz="500" dirty="0"/>
              <a:t>  100/100 </a:t>
            </a:r>
            <a:r>
              <a:rPr lang="ko-KR" altLang="en-US" sz="500" dirty="0" err="1"/>
              <a:t>Batch</a:t>
            </a:r>
            <a:r>
              <a:rPr lang="ko-KR" altLang="en-US" sz="500" dirty="0"/>
              <a:t> 40/100 </a:t>
            </a:r>
            <a:r>
              <a:rPr lang="ko-KR" altLang="en-US" sz="500" dirty="0" err="1"/>
              <a:t>Cost</a:t>
            </a:r>
            <a:r>
              <a:rPr lang="ko-KR" altLang="en-US" sz="500" dirty="0"/>
              <a:t>: 5298.176083</a:t>
            </a:r>
          </a:p>
          <a:p>
            <a:r>
              <a:rPr lang="ko-KR" altLang="en-US" sz="500" dirty="0" err="1"/>
              <a:t>Epoch</a:t>
            </a:r>
            <a:r>
              <a:rPr lang="ko-KR" altLang="en-US" sz="500" dirty="0"/>
              <a:t>  100/100 </a:t>
            </a:r>
            <a:r>
              <a:rPr lang="ko-KR" altLang="en-US" sz="500" dirty="0" err="1"/>
              <a:t>Batch</a:t>
            </a:r>
            <a:r>
              <a:rPr lang="ko-KR" altLang="en-US" sz="500" dirty="0"/>
              <a:t> 60/100 </a:t>
            </a:r>
            <a:r>
              <a:rPr lang="ko-KR" altLang="en-US" sz="500" dirty="0" err="1"/>
              <a:t>Cost</a:t>
            </a:r>
            <a:r>
              <a:rPr lang="ko-KR" altLang="en-US" sz="500" dirty="0"/>
              <a:t>: 5298.176083</a:t>
            </a:r>
          </a:p>
          <a:p>
            <a:r>
              <a:rPr lang="ko-KR" altLang="en-US" sz="500" dirty="0" err="1"/>
              <a:t>Epoch</a:t>
            </a:r>
            <a:r>
              <a:rPr lang="ko-KR" altLang="en-US" sz="500" dirty="0"/>
              <a:t>  100/100 </a:t>
            </a:r>
            <a:r>
              <a:rPr lang="ko-KR" altLang="en-US" sz="500" dirty="0" err="1"/>
              <a:t>Batch</a:t>
            </a:r>
            <a:r>
              <a:rPr lang="ko-KR" altLang="en-US" sz="500" dirty="0"/>
              <a:t> 80/100 </a:t>
            </a:r>
            <a:r>
              <a:rPr lang="ko-KR" altLang="en-US" sz="500" dirty="0" err="1"/>
              <a:t>Cost</a:t>
            </a:r>
            <a:r>
              <a:rPr lang="ko-KR" altLang="en-US" sz="500" dirty="0"/>
              <a:t>: 5460.012842</a:t>
            </a: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611722FC-11C3-22E1-2138-2566D6A1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FC495-4DBC-4726-81F7-C378EE03C57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338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D68EA-9F3E-5D70-EEED-6048183AC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50AF9F-C85B-5FC6-F48B-CE893FC62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8185" y="103832"/>
            <a:ext cx="2948796" cy="612793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700" dirty="0"/>
              <a:t>Epoch   10/100 Batch 0/10000 Cost: 5374.618182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700" dirty="0"/>
              <a:t>Epoch   10/100 Batch 2000/10000 Cost: 4531.396853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700" dirty="0"/>
              <a:t>Epoch   10/100 Batch 4000/10000 Cost: 4307.550149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700" dirty="0"/>
              <a:t>Epoch   10/100 Batch 6000/10000 Cost: 4543.114492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700" dirty="0"/>
              <a:t>Epoch   10/100 Batch 8000/10000 Cost: 3891.381701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700" dirty="0"/>
              <a:t>Epoch   20/100 Batch 0/10000 Cost: 3903.512688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700" dirty="0"/>
              <a:t>Epoch   20/100 Batch 2000/10000 Cost: 4835.802248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700" dirty="0"/>
              <a:t>Epoch   20/100 Batch 4000/10000 Cost: 3878.588832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700" dirty="0"/>
              <a:t>Epoch   20/100 Batch 6000/10000 Cost: 4621.303462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700" dirty="0"/>
              <a:t>Epoch   20/100 Batch 8000/10000 Cost: 4618.691449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700" dirty="0"/>
              <a:t>Epoch   30/100 Batch 0/10000 Cost: 3945.040328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700" dirty="0"/>
              <a:t>Epoch   30/100 Batch 2000/10000 Cost: 3570.216473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700" dirty="0"/>
              <a:t>Epoch   30/100 Batch 4000/10000 Cost: 3648.185934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700" dirty="0"/>
              <a:t>Epoch   30/100 Batch 6000/10000 Cost: 4537.203233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700" dirty="0"/>
              <a:t>Epoch   30/100 Batch 8000/10000 Cost: 3463.032273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700" dirty="0"/>
              <a:t>Epoch   40/100 Batch 0/10000 Cost: 3412.212866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700" dirty="0"/>
              <a:t>Epoch   40/100 Batch 2000/10000 Cost: 5080.439008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700" dirty="0"/>
              <a:t>Epoch   40/100 Batch 4000/10000 Cost: 3341.935664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700" dirty="0"/>
              <a:t>Epoch   40/100 Batch 6000/10000 Cost: 4000.104719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700" dirty="0"/>
              <a:t>Epoch   40/100 Batch 8000/10000 Cost: 4541.647161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700" dirty="0"/>
              <a:t>Epoch   50/100 Batch 0/10000 Cost: 4297.351005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700" dirty="0"/>
              <a:t>Epoch   50/100 Batch 2000/10000 Cost: 3731.309608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700" dirty="0"/>
              <a:t>Epoch   50/100 Batch 4000/10000 Cost: 4309.463679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700" dirty="0"/>
              <a:t>Epoch   50/100 Batch 6000/10000 Cost: 4768.606897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700" dirty="0"/>
              <a:t>Epoch   50/100 Batch 8000/10000 Cost: 3587.373743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700" dirty="0"/>
              <a:t>Epoch   60/100 Batch 0/10000 Cost: 4855.919910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700" dirty="0"/>
              <a:t>Epoch   60/100 Batch 2000/10000 Cost: 4305.102351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700" dirty="0"/>
              <a:t>Epoch   60/100 Batch 4000/10000 Cost: 3801.002909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700" dirty="0"/>
              <a:t>Epoch   60/100 Batch 6000/10000 Cost: 3865.563804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700" dirty="0"/>
              <a:t>Epoch   60/100 Batch 8000/10000 Cost: 4771.822563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700" dirty="0"/>
              <a:t>Epoch   70/100 Batch 0/10000 Cost: 3753.332206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700" dirty="0"/>
              <a:t>Epoch   70/100 Batch 2000/10000 Cost: 5323.450102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700" dirty="0"/>
              <a:t>Epoch   70/100 Batch 4000/10000 Cost: 5242.050694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700" dirty="0"/>
              <a:t>Epoch   70/100 Batch 6000/10000 Cost: 3600.358993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700" dirty="0"/>
              <a:t>Epoch   70/100 Batch 8000/10000 Cost: 4387.674672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700" dirty="0"/>
              <a:t>Epoch   80/100 Batch 0/10000 Cost: 4765.713582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700" dirty="0"/>
              <a:t>Epoch   80/100 Batch 2000/10000 Cost: 4709.301012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700" dirty="0"/>
              <a:t>Epoch   80/100 Batch 4000/10000 Cost: 4310.529181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700" dirty="0"/>
              <a:t>Epoch   80/100 Batch 6000/10000 Cost: 3775.783503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700" dirty="0"/>
              <a:t>Epoch   80/100 Batch 8000/10000 Cost: 3696.666997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700" dirty="0"/>
              <a:t>Epoch   90/100 Batch 0/10000 Cost: 3763.906568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700" dirty="0"/>
              <a:t>Epoch   90/100 Batch 2000/10000 Cost: 4878.300153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700" dirty="0"/>
              <a:t>Epoch   90/100 Batch 4000/10000 Cost: 4701.232086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700" dirty="0"/>
              <a:t>Epoch   90/100 Batch 6000/10000 Cost: 4453.086214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700" dirty="0"/>
              <a:t>Epoch   90/100 Batch 8000/10000 Cost: 4000.104719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700" dirty="0"/>
              <a:t>Epoch  100/100 Batch 0/10000 Cost: 3504.557635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700" dirty="0"/>
              <a:t>Epoch  100/100 Batch 2000/10000 Cost: 4763.450156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700" dirty="0"/>
              <a:t>Epoch  100/100 Batch 4000/10000 Cost: 4770.868814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700" dirty="0"/>
              <a:t>Epoch  100/100 Batch 6000/10000 Cost: 3266.212593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700" dirty="0"/>
              <a:t>Epoch  100/100 Batch 8000/10000 Cost: 3826.493628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ko-KR" altLang="en-US" sz="7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FE477D-0FF3-B107-34A9-34213C56E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758" y="0"/>
            <a:ext cx="4134427" cy="67541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BD3CFB0-C724-D8E2-AEC6-778D4DB29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19" y="1911551"/>
            <a:ext cx="5401429" cy="4001058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AFE766C8-FDE4-E7DC-5723-3A652D8A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FC495-4DBC-4726-81F7-C378EE03C57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607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E827E-C9A6-E7A4-4D7F-8FCBA52B9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D3FE24-FDB3-5BE0-AD7C-32290DF7F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3935A22-0B1E-0C8D-85BB-1383964E7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13" y="2140831"/>
            <a:ext cx="5391902" cy="39248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DB5282F-A897-BEDB-C3D6-F38936638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057" y="75732"/>
            <a:ext cx="4096322" cy="67065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E2D95A-28AB-0219-2709-F4EA86C94C7C}"/>
              </a:ext>
            </a:extLst>
          </p:cNvPr>
          <p:cNvSpPr txBox="1"/>
          <p:nvPr/>
        </p:nvSpPr>
        <p:spPr>
          <a:xfrm>
            <a:off x="9546324" y="75732"/>
            <a:ext cx="2585115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 err="1"/>
              <a:t>Epoch</a:t>
            </a:r>
            <a:r>
              <a:rPr lang="ko-KR" altLang="en-US" sz="700" dirty="0"/>
              <a:t>   10/100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10000.000000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10/100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20/100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10000.000000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10/100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40/100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10000.000000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10/100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60/100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10000.000000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10/100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80/100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10000.000000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20/100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10000.000000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20/100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20/100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10000.000000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20/100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40/100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10000.000000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20/100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60/100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10000.000000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20/100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80/100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10000.000000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30/100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10000.000000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30/100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20/100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10000.000000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30/100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40/100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10000.000000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30/100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60/100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10000.000000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30/100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80/100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10000.000000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40/100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10000.000000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40/100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20/100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10000.000000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40/100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40/100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10000.000000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40/100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60/100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10000.000000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40/100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80/100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10000.000000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50/100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10000.000000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50/100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20/100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10000.000000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50/100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40/100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10000.000000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50/100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60/100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10000.000000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50/100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80/100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10000.000000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60/100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10000.000000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60/100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20/100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10000.000000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60/100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40/100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10000.000000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60/100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60/100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10000.000000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60/100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80/100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10000.000000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70/100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10000.000000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70/100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20/100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10000.000000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70/100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40/100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10000.000000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70/100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60/100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10000.000000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70/100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80/100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10000.000000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80/100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10000.000000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80/100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20/100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10000.000000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80/100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40/100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10000.000000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80/100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60/100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10000.000000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80/100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80/100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10000.000000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90/100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10000.000000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90/100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20/100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10000.000000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90/100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40/100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10000.000000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90/100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60/100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10000.000000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90/100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80/100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10000.000000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100/100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10000.000000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100/100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20/100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10000.000000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100/100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40/100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10000.000000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100/100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60/100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10000.000000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100/100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80/100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10000.000000</a:t>
            </a: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E975F076-423F-0D30-F597-001524CFD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FC495-4DBC-4726-81F7-C378EE03C57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316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96787-E7EB-2B1B-C23D-D17ABFA25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D4FE2E-B01D-9649-E849-E93F030A3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9F20B3-C5D6-D37B-41AD-5CC3E57FA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722" y="70969"/>
            <a:ext cx="3858163" cy="67160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48D389-96CA-325F-54D0-B1480ABFF1F6}"/>
              </a:ext>
            </a:extLst>
          </p:cNvPr>
          <p:cNvSpPr txBox="1"/>
          <p:nvPr/>
        </p:nvSpPr>
        <p:spPr>
          <a:xfrm>
            <a:off x="9546566" y="1014452"/>
            <a:ext cx="2556294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 err="1"/>
              <a:t>Epoch</a:t>
            </a:r>
            <a:r>
              <a:rPr lang="ko-KR" altLang="en-US" sz="700" dirty="0"/>
              <a:t>   10/100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4942.784821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10/100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20/100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5154.558477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10/100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40/100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5013.004878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10/100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60/100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5172.686604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10/100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80/100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4980.839075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20/100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5257.031527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20/100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20/100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4719.688768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20/100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40/100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4701.416395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20/100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60/100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4976.727166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20/100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80/100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5098.534983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30/100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3972.442324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30/100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20/100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4935.102841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30/100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40/100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5172.766163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30/100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60/100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4883.829116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30/100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80/100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5070.507692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40/100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5020.270494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40/100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20/100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5108.270660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40/100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40/100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4980.839075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40/100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60/100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5150.979796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40/100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80/100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5128.443237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50/100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5009.920528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50/100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20/100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5154.970910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50/100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40/100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5104.277433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50/100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60/100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5096.063611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50/100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80/100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4979.638464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60/100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5173.874512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60/100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20/100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4744.451381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60/100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40/100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4940.363186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60/100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60/100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4757.483689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60/100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80/100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5042.211753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70/100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5233.721715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70/100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20/100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4987.146389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70/100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40/100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4219.558140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70/100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60/100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4899.962285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70/100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80/100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5291.218437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80/100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5258.550841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80/100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20/100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4608.978780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80/100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40/100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5362.198886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80/100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60/100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5201.238827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80/100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80/100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4780.323770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90/100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4485.473337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90/100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20/100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5020.270494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90/100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40/100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5012.440537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90/100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60/100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5239.986815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 90/100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80/100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4829.440462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100/100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4316.668478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100/100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20/100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4979.638464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100/100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40/100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4701.698554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100/100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60/100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5154.970910</a:t>
            </a:r>
          </a:p>
          <a:p>
            <a:r>
              <a:rPr lang="ko-KR" altLang="en-US" sz="700" dirty="0" err="1"/>
              <a:t>Epoch</a:t>
            </a:r>
            <a:r>
              <a:rPr lang="ko-KR" altLang="en-US" sz="700" dirty="0"/>
              <a:t>  100/100 </a:t>
            </a:r>
            <a:r>
              <a:rPr lang="ko-KR" altLang="en-US" sz="700" dirty="0" err="1"/>
              <a:t>Batch</a:t>
            </a:r>
            <a:r>
              <a:rPr lang="ko-KR" altLang="en-US" sz="700" dirty="0"/>
              <a:t> 80/100 </a:t>
            </a:r>
            <a:r>
              <a:rPr lang="ko-KR" altLang="en-US" sz="700" dirty="0" err="1"/>
              <a:t>Cost</a:t>
            </a:r>
            <a:r>
              <a:rPr lang="ko-KR" altLang="en-US" sz="700" dirty="0"/>
              <a:t>: 4876.549827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07AA0C3-D740-C3E7-7246-DBC1A38E7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40" y="1690688"/>
            <a:ext cx="5391902" cy="4058216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736E29A3-B000-CCD9-BCEB-4966AC899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FC495-4DBC-4726-81F7-C378EE03C57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196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2180</Words>
  <Application>Microsoft Office PowerPoint</Application>
  <PresentationFormat>와이드스크린</PresentationFormat>
  <Paragraphs>330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Product line 추가 가능</vt:lpstr>
      <vt:lpstr>In and out 기능</vt:lpstr>
      <vt:lpstr>시각화</vt:lpstr>
      <vt:lpstr>거리 계산</vt:lpstr>
      <vt:lpstr>case1</vt:lpstr>
      <vt:lpstr>case2</vt:lpstr>
      <vt:lpstr>Case 3</vt:lpstr>
      <vt:lpstr>Case4</vt:lpstr>
      <vt:lpstr>Case5</vt:lpstr>
      <vt:lpstr>그냥 random approach</vt:lpstr>
      <vt:lpstr>RA2</vt:lpstr>
      <vt:lpstr>RA3</vt:lpstr>
      <vt:lpstr>요약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김원중</dc:creator>
  <cp:lastModifiedBy>김원중</cp:lastModifiedBy>
  <cp:revision>1</cp:revision>
  <dcterms:created xsi:type="dcterms:W3CDTF">2022-06-07T00:37:56Z</dcterms:created>
  <dcterms:modified xsi:type="dcterms:W3CDTF">2022-06-07T06:41:53Z</dcterms:modified>
</cp:coreProperties>
</file>