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BFBE-0D0D-4C87-8337-34FAB0F74DC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EC26-2712-4D9F-8D7E-340EF45D3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8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의 연장선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EC26-2712-4D9F-8D7E-340EF45D3A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7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과 거의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EC26-2712-4D9F-8D7E-340EF45D3A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2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의 값들이 퍼지는 과정을 통해 학습되는 것을 인지하면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EC26-2712-4D9F-8D7E-340EF45D3A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Machine</a:t>
            </a:r>
            <a:r>
              <a:rPr lang="ko-KR" altLang="en-US" dirty="0"/>
              <a:t>의 모양이 있으면 이를 각각 여러 층의 </a:t>
            </a:r>
            <a:r>
              <a:rPr lang="en-US" altLang="ko-KR" dirty="0"/>
              <a:t>CNN Layer</a:t>
            </a:r>
            <a:r>
              <a:rPr lang="ko-KR" altLang="en-US" dirty="0"/>
              <a:t>에 돌린 이후 이를 </a:t>
            </a:r>
            <a:r>
              <a:rPr lang="en-US" altLang="ko-KR" dirty="0" err="1"/>
              <a:t>featur</a:t>
            </a:r>
            <a:r>
              <a:rPr lang="ko-KR" altLang="en-US" dirty="0"/>
              <a:t>로 만들고 공정이 진행되는 순서를 </a:t>
            </a:r>
            <a:r>
              <a:rPr lang="en-US" altLang="ko-KR" dirty="0"/>
              <a:t>edge</a:t>
            </a:r>
            <a:r>
              <a:rPr lang="ko-KR" altLang="en-US" dirty="0"/>
              <a:t>로 만든 </a:t>
            </a:r>
            <a:r>
              <a:rPr lang="en-US" altLang="ko-KR" dirty="0"/>
              <a:t>GNN</a:t>
            </a:r>
            <a:r>
              <a:rPr lang="ko-KR" altLang="en-US" dirty="0"/>
              <a:t>에 돌리는 것으로 목표로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EC26-2712-4D9F-8D7E-340EF45D3A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2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465A-21A7-2028-1E1B-45E7C79A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6C63A6-5E76-77BB-5320-8676EEF0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3F646-A028-55C5-FBD7-A2811DFF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B7822-61C2-B89B-5C89-576C77E0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7EA20-0FAA-CC27-911F-18F711D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2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9527-EAC7-34CB-E5C2-1AA1141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B9CDD-9B2A-A11E-FE2A-C071321FA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163D-4635-B475-AC8D-A40421D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CEA80-009F-51EB-F8D8-522563EB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EAE3-1DAC-1A87-13AC-53B184B2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577348-E479-5F70-799E-86FCBB8D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C7B03-2962-A6F9-7439-BB68A58E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64538-ADF6-3A28-A2E6-8E0A2D00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41EF6-C4D2-7D07-02D6-78344AB7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0559F-FB3B-7FF5-926C-DC4AA3DE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4F50-CDB8-DA45-5DD1-2512820F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12CFC-9CD8-5FC0-D2C8-DC5E53A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B1C28-6965-6739-9A37-7FCEE41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70E17-A2A1-9CAB-34D6-700DF5EA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1DBEE-6A73-35B1-E2AB-30D32FE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0B79-31EA-C8A2-9FD2-FA44BA95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62B66-EDA0-49DF-4FDC-F119D7E1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85BB5-C2B6-E5A7-1007-4AE7F654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8744D-B086-B1CA-7883-B8438C06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ECE84-2EDB-D0C7-66F4-C472E35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0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9E169-3572-C529-E2D7-24FF7A11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6DB04-380F-9DD2-98BB-6CC647407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23A6B-C6BD-94A3-20FB-BAB8F2B68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0CA9E-B595-4CDD-5241-B0A3851E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3D5E2-5AC3-1A2B-6442-EE5AF57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8645-023C-3FAE-CB18-31659D20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29A8-921B-4D8F-AD77-1835C1B4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B6345-80CE-D2DF-B40D-F758D06D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6FB9B-C7E4-F6AA-F6E2-C10F6DB90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E5F8A4-E671-4174-6E96-0398148EA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EB4AF-44B0-F798-419B-A06C7F2CD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4CE94-3BAC-9015-13FE-DECD0BC2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E2F847-8DAE-CE19-1140-E173504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63B32-FB04-6274-0BD7-6DA75A4C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0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E83BB-9927-4BB5-4EBE-0FB9B5D1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888D2-7731-83C0-BBE2-D59E28A5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272B5-8317-9827-6C41-885BEADC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7975D-503A-CC5F-A987-9641F10F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8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3AF23-60F0-D712-7592-618D48AB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55097-B5DF-D375-7B52-75E264A6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EB5D6-7400-F0DC-4547-DB924E84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050A-E3F0-5E17-813B-29A1FA4D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34650-EF72-D9CE-7FE0-857E927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3E967-C58E-4759-98A2-EF7E342F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EC9F-E51F-A490-C430-55FBA22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BCFEF-73F0-DBA8-0D33-CE6A341C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1748-8493-13DB-8EDD-BB44930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8378-EAEF-0B68-F052-0C36E93B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11899-E2FA-E3DE-E6A7-F43793D8A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C95C8-270C-7F53-89C1-F500DAD24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15BBD-C69F-A3F5-ADD2-56F725B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24B0B-CBE7-BCDE-1715-1CC83C9D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9B9F-D3A2-E42C-F1AC-E5F177D0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87FFC-B7A8-43F7-764D-4B3C33E1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2852F-33ED-754C-5BCB-307F007E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ECD32-B191-90A9-3BE3-57E851BA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ACB-340F-4267-B423-D5B054885D1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C89F-5B3C-FC7B-8DCB-9A7584F09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664B1-33BD-F826-200C-6F59108ED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79B1-9EDD-4965-8F87-A6D605BE8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728D-6DD8-9474-9AD6-EE64DA8AD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0525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3FD82-4411-B56F-1AFF-3CDF45D5A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9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0564-7F20-6070-1006-77F5858D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 간략한 설명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C1D3D0-C214-43E7-4677-6E326AF41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68" y="1825625"/>
            <a:ext cx="92510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C3EEE-620B-A253-CA4E-082EA990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85411E-B7BB-8CE2-28AA-DE9C7008B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988"/>
            <a:ext cx="12192000" cy="60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2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B000B6-5722-2B06-7F9D-2C3686BD85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3619" y="643466"/>
            <a:ext cx="568476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2E7BD-21A7-13A3-BBAA-CAC14208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45022-7453-D12F-0C49-A2178F95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</a:p>
          <a:p>
            <a:r>
              <a:rPr lang="en-US" altLang="ko-KR" dirty="0"/>
              <a:t>CNN	</a:t>
            </a:r>
            <a:r>
              <a:rPr lang="en-US" altLang="ko-KR" dirty="0">
                <a:sym typeface="Wingdings" panose="05000000000000000000" pitchFamily="2" charset="2"/>
              </a:rPr>
              <a:t>	GNN Layer </a:t>
            </a:r>
            <a:endParaRPr lang="en-US" altLang="ko-KR" dirty="0"/>
          </a:p>
          <a:p>
            <a:r>
              <a:rPr lang="en-US" altLang="ko-KR" dirty="0"/>
              <a:t>CNN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4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E123-68E7-9955-FEC9-5062F392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마지막은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84F67-D2AC-EB0D-1907-5A2B83AE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결국은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두가지 좌표로 나오게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결과가 최선인가</a:t>
            </a:r>
            <a:r>
              <a:rPr lang="en-US" altLang="ko-KR" dirty="0"/>
              <a:t>? </a:t>
            </a:r>
            <a:r>
              <a:rPr lang="ko-KR" altLang="en-US" dirty="0"/>
              <a:t>좀 더 </a:t>
            </a:r>
            <a:r>
              <a:rPr lang="ko-KR" altLang="en-US" dirty="0" err="1"/>
              <a:t>지식기반적인</a:t>
            </a:r>
            <a:r>
              <a:rPr lang="ko-KR" altLang="en-US" dirty="0"/>
              <a:t> 방법으로 배치할 수 있는 방법은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8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와이드스크린</PresentationFormat>
  <Paragraphs>18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0525</vt:lpstr>
      <vt:lpstr>GNN 간략한 설명</vt:lpstr>
      <vt:lpstr>PowerPoint 프레젠테이션</vt:lpstr>
      <vt:lpstr>PowerPoint 프레젠테이션</vt:lpstr>
      <vt:lpstr>CNN  GNN</vt:lpstr>
      <vt:lpstr>그런데 마지막은?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0525</dc:title>
  <dc:creator>김원중</dc:creator>
  <cp:lastModifiedBy>김원중</cp:lastModifiedBy>
  <cp:revision>1</cp:revision>
  <dcterms:created xsi:type="dcterms:W3CDTF">2022-05-24T15:28:40Z</dcterms:created>
  <dcterms:modified xsi:type="dcterms:W3CDTF">2022-05-24T15:41:45Z</dcterms:modified>
</cp:coreProperties>
</file>